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90" r:id="rId3"/>
    <p:sldId id="382" r:id="rId4"/>
    <p:sldId id="277" r:id="rId5"/>
    <p:sldId id="259" r:id="rId6"/>
    <p:sldId id="292" r:id="rId7"/>
    <p:sldId id="345" r:id="rId8"/>
    <p:sldId id="383" r:id="rId9"/>
    <p:sldId id="369" r:id="rId10"/>
    <p:sldId id="378" r:id="rId11"/>
    <p:sldId id="370" r:id="rId12"/>
    <p:sldId id="346" r:id="rId13"/>
    <p:sldId id="312" r:id="rId14"/>
    <p:sldId id="349" r:id="rId15"/>
    <p:sldId id="371" r:id="rId16"/>
    <p:sldId id="357" r:id="rId17"/>
    <p:sldId id="372" r:id="rId18"/>
    <p:sldId id="381" r:id="rId19"/>
    <p:sldId id="335" r:id="rId20"/>
    <p:sldId id="360" r:id="rId21"/>
    <p:sldId id="361" r:id="rId22"/>
    <p:sldId id="384" r:id="rId23"/>
    <p:sldId id="379" r:id="rId24"/>
    <p:sldId id="380" r:id="rId25"/>
    <p:sldId id="363" r:id="rId26"/>
    <p:sldId id="386" r:id="rId27"/>
    <p:sldId id="387" r:id="rId28"/>
    <p:sldId id="388" r:id="rId29"/>
    <p:sldId id="377" r:id="rId30"/>
    <p:sldId id="366" r:id="rId31"/>
    <p:sldId id="367" r:id="rId32"/>
    <p:sldId id="365" r:id="rId33"/>
    <p:sldId id="276" r:id="rId34"/>
    <p:sldId id="291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24" autoAdjust="0"/>
  </p:normalViewPr>
  <p:slideViewPr>
    <p:cSldViewPr>
      <p:cViewPr varScale="1">
        <p:scale>
          <a:sx n="69" d="100"/>
          <a:sy n="69" d="100"/>
        </p:scale>
        <p:origin x="-8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0A047-BCFD-42B2-8EFB-ED8F0235C49C}" type="doc">
      <dgm:prSet loTypeId="urn:microsoft.com/office/officeart/2005/8/layout/orgChart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C344B7E-C7D1-41E9-9B41-9F67A36BFFBF}">
      <dgm:prSet phldrT="[Texto]"/>
      <dgm:spPr/>
      <dgm:t>
        <a:bodyPr/>
        <a:lstStyle/>
        <a:p>
          <a:r>
            <a:rPr lang="es-AR"/>
            <a:t>Directorio</a:t>
          </a:r>
        </a:p>
      </dgm:t>
    </dgm:pt>
    <dgm:pt modelId="{478024B3-CFCB-487B-970E-B4AF8938D789}" type="parTrans" cxnId="{D7B058E5-B30B-47E3-8A6E-51E43187FC16}">
      <dgm:prSet/>
      <dgm:spPr/>
      <dgm:t>
        <a:bodyPr/>
        <a:lstStyle/>
        <a:p>
          <a:endParaRPr lang="es-AR"/>
        </a:p>
      </dgm:t>
    </dgm:pt>
    <dgm:pt modelId="{F4F0A1CC-352B-4B4D-BB54-F9368ABFC657}" type="sibTrans" cxnId="{D7B058E5-B30B-47E3-8A6E-51E43187FC16}">
      <dgm:prSet/>
      <dgm:spPr/>
      <dgm:t>
        <a:bodyPr/>
        <a:lstStyle/>
        <a:p>
          <a:endParaRPr lang="es-AR"/>
        </a:p>
      </dgm:t>
    </dgm:pt>
    <dgm:pt modelId="{0BEDD82B-6771-4B09-AE6A-B938BD3418BD}">
      <dgm:prSet phldrT="[Texto]"/>
      <dgm:spPr/>
      <dgm:t>
        <a:bodyPr/>
        <a:lstStyle/>
        <a:p>
          <a:r>
            <a:rPr lang="es-AR"/>
            <a:t>Gerencia General</a:t>
          </a:r>
        </a:p>
      </dgm:t>
    </dgm:pt>
    <dgm:pt modelId="{2913F062-2A07-4060-9029-437BE160128D}" type="parTrans" cxnId="{A5D3A5AA-C8EE-4974-B1D9-7B3414EFD29F}">
      <dgm:prSet/>
      <dgm:spPr/>
      <dgm:t>
        <a:bodyPr/>
        <a:lstStyle/>
        <a:p>
          <a:endParaRPr lang="es-AR"/>
        </a:p>
      </dgm:t>
    </dgm:pt>
    <dgm:pt modelId="{99F5B8AC-F5DA-43BB-9FCF-F2EA25806C39}" type="sibTrans" cxnId="{A5D3A5AA-C8EE-4974-B1D9-7B3414EFD29F}">
      <dgm:prSet/>
      <dgm:spPr/>
      <dgm:t>
        <a:bodyPr/>
        <a:lstStyle/>
        <a:p>
          <a:endParaRPr lang="es-AR"/>
        </a:p>
      </dgm:t>
    </dgm:pt>
    <dgm:pt modelId="{FD562BBD-E52B-45D2-9ABE-C174A6CC38AA}">
      <dgm:prSet phldrT="[Texto]"/>
      <dgm:spPr/>
      <dgm:t>
        <a:bodyPr/>
        <a:lstStyle/>
        <a:p>
          <a:r>
            <a:rPr lang="es-AR"/>
            <a:t>Recursos Humanos</a:t>
          </a:r>
        </a:p>
      </dgm:t>
    </dgm:pt>
    <dgm:pt modelId="{4907E179-6550-4313-870B-769B3903721D}" type="parTrans" cxnId="{996046ED-2157-4315-886B-1EF13A462F4B}">
      <dgm:prSet/>
      <dgm:spPr/>
      <dgm:t>
        <a:bodyPr/>
        <a:lstStyle/>
        <a:p>
          <a:endParaRPr lang="es-AR"/>
        </a:p>
      </dgm:t>
    </dgm:pt>
    <dgm:pt modelId="{362B4750-55F5-4BD1-ADE4-05CA24531191}" type="sibTrans" cxnId="{996046ED-2157-4315-886B-1EF13A462F4B}">
      <dgm:prSet/>
      <dgm:spPr/>
      <dgm:t>
        <a:bodyPr/>
        <a:lstStyle/>
        <a:p>
          <a:endParaRPr lang="es-AR"/>
        </a:p>
      </dgm:t>
    </dgm:pt>
    <dgm:pt modelId="{344A27DB-EC19-4FFC-9A48-2157FC9EDA9D}">
      <dgm:prSet/>
      <dgm:spPr/>
      <dgm:t>
        <a:bodyPr/>
        <a:lstStyle/>
        <a:p>
          <a:r>
            <a:rPr lang="es-AR"/>
            <a:t>Finanzas</a:t>
          </a:r>
        </a:p>
      </dgm:t>
    </dgm:pt>
    <dgm:pt modelId="{FA56FB0D-625E-4A0E-AEC7-5539EB2E7E03}" type="parTrans" cxnId="{CEDFBCBB-919C-401D-8966-D527317BC5A9}">
      <dgm:prSet/>
      <dgm:spPr/>
      <dgm:t>
        <a:bodyPr/>
        <a:lstStyle/>
        <a:p>
          <a:endParaRPr lang="es-AR"/>
        </a:p>
      </dgm:t>
    </dgm:pt>
    <dgm:pt modelId="{3761F9AA-6B07-463A-8B68-A4F4DD02DEF0}" type="sibTrans" cxnId="{CEDFBCBB-919C-401D-8966-D527317BC5A9}">
      <dgm:prSet/>
      <dgm:spPr/>
      <dgm:t>
        <a:bodyPr/>
        <a:lstStyle/>
        <a:p>
          <a:endParaRPr lang="es-AR"/>
        </a:p>
      </dgm:t>
    </dgm:pt>
    <dgm:pt modelId="{68A5695B-2332-4B36-A941-AEA9C2C3630F}" type="asst">
      <dgm:prSet/>
      <dgm:spPr/>
      <dgm:t>
        <a:bodyPr/>
        <a:lstStyle/>
        <a:p>
          <a:r>
            <a:rPr lang="es-AR"/>
            <a:t>Asesoría Contable</a:t>
          </a:r>
        </a:p>
      </dgm:t>
    </dgm:pt>
    <dgm:pt modelId="{AB62FA10-D4F4-4FF9-A6DE-F95486AB6191}" type="parTrans" cxnId="{445926F2-086F-421F-A1FF-463838C3C415}">
      <dgm:prSet/>
      <dgm:spPr>
        <a:ln>
          <a:solidFill>
            <a:schemeClr val="accent1"/>
          </a:solidFill>
          <a:prstDash val="dash"/>
        </a:ln>
      </dgm:spPr>
      <dgm:t>
        <a:bodyPr/>
        <a:lstStyle/>
        <a:p>
          <a:endParaRPr lang="es-AR"/>
        </a:p>
      </dgm:t>
    </dgm:pt>
    <dgm:pt modelId="{6CC760A0-D0A5-4CE5-A250-A406D1C80034}" type="sibTrans" cxnId="{445926F2-086F-421F-A1FF-463838C3C415}">
      <dgm:prSet/>
      <dgm:spPr/>
      <dgm:t>
        <a:bodyPr/>
        <a:lstStyle/>
        <a:p>
          <a:endParaRPr lang="es-AR"/>
        </a:p>
      </dgm:t>
    </dgm:pt>
    <dgm:pt modelId="{0FE4993A-CACE-4A55-B30D-7BEAF72E1996}">
      <dgm:prSet/>
      <dgm:spPr/>
      <dgm:t>
        <a:bodyPr/>
        <a:lstStyle/>
        <a:p>
          <a:r>
            <a:rPr lang="es-AR"/>
            <a:t>Producción</a:t>
          </a:r>
        </a:p>
      </dgm:t>
    </dgm:pt>
    <dgm:pt modelId="{CBE12416-A852-4477-9B70-743A67271318}" type="parTrans" cxnId="{09F9C4B3-9B28-4830-BB86-0A5FBA4C56EF}">
      <dgm:prSet/>
      <dgm:spPr/>
      <dgm:t>
        <a:bodyPr/>
        <a:lstStyle/>
        <a:p>
          <a:endParaRPr lang="es-AR"/>
        </a:p>
      </dgm:t>
    </dgm:pt>
    <dgm:pt modelId="{12C7292E-7E01-4587-ACCB-AB5064002951}" type="sibTrans" cxnId="{09F9C4B3-9B28-4830-BB86-0A5FBA4C56EF}">
      <dgm:prSet/>
      <dgm:spPr/>
      <dgm:t>
        <a:bodyPr/>
        <a:lstStyle/>
        <a:p>
          <a:endParaRPr lang="es-AR"/>
        </a:p>
      </dgm:t>
    </dgm:pt>
    <dgm:pt modelId="{68751434-DFE2-449A-A83F-093AD3ADBD20}">
      <dgm:prSet/>
      <dgm:spPr/>
      <dgm:t>
        <a:bodyPr/>
        <a:lstStyle/>
        <a:p>
          <a:r>
            <a:rPr lang="es-AR"/>
            <a:t>Ventas</a:t>
          </a:r>
        </a:p>
      </dgm:t>
    </dgm:pt>
    <dgm:pt modelId="{751C70BF-75D9-4013-9C39-5FC64C4B3E7B}" type="parTrans" cxnId="{C4681F3C-B52C-416E-A291-AB9A8F4733D3}">
      <dgm:prSet/>
      <dgm:spPr/>
      <dgm:t>
        <a:bodyPr/>
        <a:lstStyle/>
        <a:p>
          <a:endParaRPr lang="es-AR"/>
        </a:p>
      </dgm:t>
    </dgm:pt>
    <dgm:pt modelId="{D2BF684C-8047-4FF0-8ED3-731CBEF4747F}" type="sibTrans" cxnId="{C4681F3C-B52C-416E-A291-AB9A8F4733D3}">
      <dgm:prSet/>
      <dgm:spPr/>
      <dgm:t>
        <a:bodyPr/>
        <a:lstStyle/>
        <a:p>
          <a:endParaRPr lang="es-AR"/>
        </a:p>
      </dgm:t>
    </dgm:pt>
    <dgm:pt modelId="{36C3278C-1CCD-4CD6-9AD0-707F6049B47A}">
      <dgm:prSet/>
      <dgm:spPr/>
      <dgm:t>
        <a:bodyPr/>
        <a:lstStyle/>
        <a:p>
          <a:r>
            <a:rPr lang="es-AR"/>
            <a:t>Compras</a:t>
          </a:r>
        </a:p>
      </dgm:t>
    </dgm:pt>
    <dgm:pt modelId="{6F360DB4-F8EE-40F6-A0F6-81F6ED9CDFC3}" type="parTrans" cxnId="{EF2C6FF9-05DD-4C23-9D72-EB664AD6736B}">
      <dgm:prSet/>
      <dgm:spPr/>
      <dgm:t>
        <a:bodyPr/>
        <a:lstStyle/>
        <a:p>
          <a:endParaRPr lang="es-AR"/>
        </a:p>
      </dgm:t>
    </dgm:pt>
    <dgm:pt modelId="{9DA6108D-49F9-4E8B-9C98-F8ADEC3EF60F}" type="sibTrans" cxnId="{EF2C6FF9-05DD-4C23-9D72-EB664AD6736B}">
      <dgm:prSet/>
      <dgm:spPr/>
      <dgm:t>
        <a:bodyPr/>
        <a:lstStyle/>
        <a:p>
          <a:endParaRPr lang="es-AR"/>
        </a:p>
      </dgm:t>
    </dgm:pt>
    <dgm:pt modelId="{F6F3BC15-8358-4AA5-8F0F-BFD17BBABF54}">
      <dgm:prSet/>
      <dgm:spPr/>
      <dgm:t>
        <a:bodyPr/>
        <a:lstStyle/>
        <a:p>
          <a:r>
            <a:rPr lang="es-AR"/>
            <a:t>Calidad</a:t>
          </a:r>
        </a:p>
      </dgm:t>
    </dgm:pt>
    <dgm:pt modelId="{64CF86FD-A7CD-4A1D-A92E-AA0B35F3D0D3}" type="parTrans" cxnId="{8CE9399D-C28D-4559-A5C6-3D930E29224C}">
      <dgm:prSet/>
      <dgm:spPr/>
      <dgm:t>
        <a:bodyPr/>
        <a:lstStyle/>
        <a:p>
          <a:endParaRPr lang="es-AR"/>
        </a:p>
      </dgm:t>
    </dgm:pt>
    <dgm:pt modelId="{B18C9E59-868B-4668-A9EB-DBE3EB277D35}" type="sibTrans" cxnId="{8CE9399D-C28D-4559-A5C6-3D930E29224C}">
      <dgm:prSet/>
      <dgm:spPr/>
      <dgm:t>
        <a:bodyPr/>
        <a:lstStyle/>
        <a:p>
          <a:endParaRPr lang="es-AR"/>
        </a:p>
      </dgm:t>
    </dgm:pt>
    <dgm:pt modelId="{AE048411-1B23-4E0F-B66A-D6984279648B}">
      <dgm:prSet/>
      <dgm:spPr/>
      <dgm:t>
        <a:bodyPr/>
        <a:lstStyle/>
        <a:p>
          <a:r>
            <a:rPr lang="es-AR"/>
            <a:t>Almacenamiento</a:t>
          </a:r>
        </a:p>
      </dgm:t>
    </dgm:pt>
    <dgm:pt modelId="{F7692F81-C0BE-413E-937F-E3CCF8F722C4}" type="parTrans" cxnId="{89F4FB44-15B9-48A6-8712-60AB7D271705}">
      <dgm:prSet/>
      <dgm:spPr/>
      <dgm:t>
        <a:bodyPr/>
        <a:lstStyle/>
        <a:p>
          <a:endParaRPr lang="es-AR"/>
        </a:p>
      </dgm:t>
    </dgm:pt>
    <dgm:pt modelId="{A6CED752-342E-483B-BACD-5CCB7A54C9B2}" type="sibTrans" cxnId="{89F4FB44-15B9-48A6-8712-60AB7D271705}">
      <dgm:prSet/>
      <dgm:spPr/>
      <dgm:t>
        <a:bodyPr/>
        <a:lstStyle/>
        <a:p>
          <a:endParaRPr lang="es-AR"/>
        </a:p>
      </dgm:t>
    </dgm:pt>
    <dgm:pt modelId="{1BD874D7-0191-4716-A364-5CDEE4FFF5DE}">
      <dgm:prSet phldrT="[Texto]"/>
      <dgm:spPr/>
      <dgm:t>
        <a:bodyPr/>
        <a:lstStyle/>
        <a:p>
          <a:r>
            <a:rPr lang="es-AR"/>
            <a:t>Administración</a:t>
          </a:r>
        </a:p>
      </dgm:t>
    </dgm:pt>
    <dgm:pt modelId="{8386D6EA-BD67-4317-BFBE-7DC0050257ED}" type="parTrans" cxnId="{1298F4DF-3FBA-4532-9D7F-C2B9B695EDE7}">
      <dgm:prSet/>
      <dgm:spPr/>
      <dgm:t>
        <a:bodyPr/>
        <a:lstStyle/>
        <a:p>
          <a:endParaRPr lang="es-AR"/>
        </a:p>
      </dgm:t>
    </dgm:pt>
    <dgm:pt modelId="{5A9B1483-680F-43E2-BCF9-3CF9D4D7F394}" type="sibTrans" cxnId="{1298F4DF-3FBA-4532-9D7F-C2B9B695EDE7}">
      <dgm:prSet/>
      <dgm:spPr/>
      <dgm:t>
        <a:bodyPr/>
        <a:lstStyle/>
        <a:p>
          <a:endParaRPr lang="es-AR"/>
        </a:p>
      </dgm:t>
    </dgm:pt>
    <dgm:pt modelId="{903DD70D-5ABA-41C3-BAFB-4C923741C1FE}" type="pres">
      <dgm:prSet presAssocID="{A440A047-BCFD-42B2-8EFB-ED8F0235C49C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s-AR"/>
        </a:p>
      </dgm:t>
    </dgm:pt>
    <dgm:pt modelId="{D4B032FC-8330-4CA2-B46A-BB8C75925A3E}" type="pres">
      <dgm:prSet presAssocID="{5C344B7E-C7D1-41E9-9B41-9F67A36BFFBF}" presName="hierRoot1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44224700-D99A-4C7C-B558-12296CA6210C}" type="pres">
      <dgm:prSet presAssocID="{5C344B7E-C7D1-41E9-9B41-9F67A36BFFBF}" presName="rootComposite1" presStyleCnt="0"/>
      <dgm:spPr/>
      <dgm:t>
        <a:bodyPr/>
        <a:lstStyle/>
        <a:p>
          <a:endParaRPr lang="es-AR"/>
        </a:p>
      </dgm:t>
    </dgm:pt>
    <dgm:pt modelId="{71324F27-610A-4E6C-9793-C173CDA22D81}" type="pres">
      <dgm:prSet presAssocID="{5C344B7E-C7D1-41E9-9B41-9F67A36BFF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DBA31C0-9F53-44A4-BB66-2128028D6DFC}" type="pres">
      <dgm:prSet presAssocID="{5C344B7E-C7D1-41E9-9B41-9F67A36BFFBF}" presName="rootConnector1" presStyleLbl="node1" presStyleIdx="0" presStyleCnt="0"/>
      <dgm:spPr/>
      <dgm:t>
        <a:bodyPr/>
        <a:lstStyle/>
        <a:p>
          <a:endParaRPr lang="es-AR"/>
        </a:p>
      </dgm:t>
    </dgm:pt>
    <dgm:pt modelId="{0D5FAEA3-4D97-442C-AE94-E7B84CDD1C8F}" type="pres">
      <dgm:prSet presAssocID="{5C344B7E-C7D1-41E9-9B41-9F67A36BFFBF}" presName="hierChild2" presStyleCnt="0"/>
      <dgm:spPr/>
      <dgm:t>
        <a:bodyPr/>
        <a:lstStyle/>
        <a:p>
          <a:endParaRPr lang="es-AR"/>
        </a:p>
      </dgm:t>
    </dgm:pt>
    <dgm:pt modelId="{F2AC7F62-B18A-4004-904A-04D89D1FE7A2}" type="pres">
      <dgm:prSet presAssocID="{2913F062-2A07-4060-9029-437BE160128D}" presName="Name35" presStyleLbl="parChTrans1D2" presStyleIdx="0" presStyleCnt="1"/>
      <dgm:spPr/>
      <dgm:t>
        <a:bodyPr/>
        <a:lstStyle/>
        <a:p>
          <a:endParaRPr lang="es-AR"/>
        </a:p>
      </dgm:t>
    </dgm:pt>
    <dgm:pt modelId="{9BA1707E-2175-401C-BE3D-5CC3D59A8038}" type="pres">
      <dgm:prSet presAssocID="{0BEDD82B-6771-4B09-AE6A-B938BD3418BD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5C9C0939-8C21-47E4-993B-02611BC1946B}" type="pres">
      <dgm:prSet presAssocID="{0BEDD82B-6771-4B09-AE6A-B938BD3418BD}" presName="rootComposite" presStyleCnt="0"/>
      <dgm:spPr/>
      <dgm:t>
        <a:bodyPr/>
        <a:lstStyle/>
        <a:p>
          <a:endParaRPr lang="es-AR"/>
        </a:p>
      </dgm:t>
    </dgm:pt>
    <dgm:pt modelId="{0745ABF3-D10B-4BD6-BFD1-FC217C8684CB}" type="pres">
      <dgm:prSet presAssocID="{0BEDD82B-6771-4B09-AE6A-B938BD3418B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18484D9-CF07-47C0-BBE2-FA7BB173E78B}" type="pres">
      <dgm:prSet presAssocID="{0BEDD82B-6771-4B09-AE6A-B938BD3418BD}" presName="rootConnector" presStyleLbl="node2" presStyleIdx="0" presStyleCnt="1"/>
      <dgm:spPr/>
      <dgm:t>
        <a:bodyPr/>
        <a:lstStyle/>
        <a:p>
          <a:endParaRPr lang="es-AR"/>
        </a:p>
      </dgm:t>
    </dgm:pt>
    <dgm:pt modelId="{563D3CCD-5355-41FD-A395-7C1DBCB58F80}" type="pres">
      <dgm:prSet presAssocID="{0BEDD82B-6771-4B09-AE6A-B938BD3418BD}" presName="hierChild4" presStyleCnt="0"/>
      <dgm:spPr/>
      <dgm:t>
        <a:bodyPr/>
        <a:lstStyle/>
        <a:p>
          <a:endParaRPr lang="es-AR"/>
        </a:p>
      </dgm:t>
    </dgm:pt>
    <dgm:pt modelId="{214B9898-8F27-4AF7-9B73-0A5884C9A679}" type="pres">
      <dgm:prSet presAssocID="{8386D6EA-BD67-4317-BFBE-7DC0050257ED}" presName="Name35" presStyleLbl="parChTrans1D3" presStyleIdx="0" presStyleCnt="7"/>
      <dgm:spPr/>
      <dgm:t>
        <a:bodyPr/>
        <a:lstStyle/>
        <a:p>
          <a:endParaRPr lang="es-AR"/>
        </a:p>
      </dgm:t>
    </dgm:pt>
    <dgm:pt modelId="{4022B4EB-EDAE-438B-8ED5-7F6C0CB6CECD}" type="pres">
      <dgm:prSet presAssocID="{1BD874D7-0191-4716-A364-5CDEE4FFF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EABEB916-15F8-4644-A43B-EA247E698901}" type="pres">
      <dgm:prSet presAssocID="{1BD874D7-0191-4716-A364-5CDEE4FFF5DE}" presName="rootComposite" presStyleCnt="0"/>
      <dgm:spPr/>
      <dgm:t>
        <a:bodyPr/>
        <a:lstStyle/>
        <a:p>
          <a:endParaRPr lang="es-AR"/>
        </a:p>
      </dgm:t>
    </dgm:pt>
    <dgm:pt modelId="{43C1B652-7F5E-43CE-A220-8A1346E2A993}" type="pres">
      <dgm:prSet presAssocID="{1BD874D7-0191-4716-A364-5CDEE4FFF5D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56FB3AD-2BA8-4B4C-97CF-4BE46657B569}" type="pres">
      <dgm:prSet presAssocID="{1BD874D7-0191-4716-A364-5CDEE4FFF5DE}" presName="rootConnector" presStyleLbl="node3" presStyleIdx="0" presStyleCnt="6"/>
      <dgm:spPr/>
      <dgm:t>
        <a:bodyPr/>
        <a:lstStyle/>
        <a:p>
          <a:endParaRPr lang="es-AR"/>
        </a:p>
      </dgm:t>
    </dgm:pt>
    <dgm:pt modelId="{88F5FCD4-C52E-4AC9-84BD-9FDE4B902D20}" type="pres">
      <dgm:prSet presAssocID="{1BD874D7-0191-4716-A364-5CDEE4FFF5DE}" presName="hierChild4" presStyleCnt="0"/>
      <dgm:spPr/>
      <dgm:t>
        <a:bodyPr/>
        <a:lstStyle/>
        <a:p>
          <a:endParaRPr lang="es-AR"/>
        </a:p>
      </dgm:t>
    </dgm:pt>
    <dgm:pt modelId="{DB5DE312-E6F3-4307-BBC3-7E71E78CB48F}" type="pres">
      <dgm:prSet presAssocID="{4907E179-6550-4313-870B-769B3903721D}" presName="Name37" presStyleLbl="parChTrans1D4" presStyleIdx="0" presStyleCnt="2"/>
      <dgm:spPr/>
      <dgm:t>
        <a:bodyPr/>
        <a:lstStyle/>
        <a:p>
          <a:endParaRPr lang="es-AR"/>
        </a:p>
      </dgm:t>
    </dgm:pt>
    <dgm:pt modelId="{82868517-F5DB-4FB2-ABCA-1353D694FBCF}" type="pres">
      <dgm:prSet presAssocID="{FD562BBD-E52B-45D2-9ABE-C174A6CC38AA}" presName="hierRoot2" presStyleCnt="0">
        <dgm:presLayoutVars>
          <dgm:hierBranch/>
        </dgm:presLayoutVars>
      </dgm:prSet>
      <dgm:spPr/>
      <dgm:t>
        <a:bodyPr/>
        <a:lstStyle/>
        <a:p>
          <a:endParaRPr lang="es-AR"/>
        </a:p>
      </dgm:t>
    </dgm:pt>
    <dgm:pt modelId="{FB258AAC-838C-471A-A400-CE9503A2CF26}" type="pres">
      <dgm:prSet presAssocID="{FD562BBD-E52B-45D2-9ABE-C174A6CC38AA}" presName="rootComposite" presStyleCnt="0"/>
      <dgm:spPr/>
      <dgm:t>
        <a:bodyPr/>
        <a:lstStyle/>
        <a:p>
          <a:endParaRPr lang="es-AR"/>
        </a:p>
      </dgm:t>
    </dgm:pt>
    <dgm:pt modelId="{8FAABA2D-EE24-4594-8B67-CB1557B3847D}" type="pres">
      <dgm:prSet presAssocID="{FD562BBD-E52B-45D2-9ABE-C174A6CC38AA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860459C-727A-4E31-93D9-1A0A591A8CFE}" type="pres">
      <dgm:prSet presAssocID="{FD562BBD-E52B-45D2-9ABE-C174A6CC38AA}" presName="rootConnector" presStyleLbl="node4" presStyleIdx="0" presStyleCnt="2"/>
      <dgm:spPr/>
      <dgm:t>
        <a:bodyPr/>
        <a:lstStyle/>
        <a:p>
          <a:endParaRPr lang="es-AR"/>
        </a:p>
      </dgm:t>
    </dgm:pt>
    <dgm:pt modelId="{1D637253-213B-4281-8BE6-98E2A263B945}" type="pres">
      <dgm:prSet presAssocID="{FD562BBD-E52B-45D2-9ABE-C174A6CC38AA}" presName="hierChild4" presStyleCnt="0"/>
      <dgm:spPr/>
      <dgm:t>
        <a:bodyPr/>
        <a:lstStyle/>
        <a:p>
          <a:endParaRPr lang="es-AR"/>
        </a:p>
      </dgm:t>
    </dgm:pt>
    <dgm:pt modelId="{D27BA014-CB98-4C16-A4BE-92434F7F1E94}" type="pres">
      <dgm:prSet presAssocID="{FD562BBD-E52B-45D2-9ABE-C174A6CC38AA}" presName="hierChild5" presStyleCnt="0"/>
      <dgm:spPr/>
      <dgm:t>
        <a:bodyPr/>
        <a:lstStyle/>
        <a:p>
          <a:endParaRPr lang="es-AR"/>
        </a:p>
      </dgm:t>
    </dgm:pt>
    <dgm:pt modelId="{05F93007-CB71-41E7-8530-E1C98D13829E}" type="pres">
      <dgm:prSet presAssocID="{FA56FB0D-625E-4A0E-AEC7-5539EB2E7E03}" presName="Name37" presStyleLbl="parChTrans1D4" presStyleIdx="1" presStyleCnt="2"/>
      <dgm:spPr/>
      <dgm:t>
        <a:bodyPr/>
        <a:lstStyle/>
        <a:p>
          <a:endParaRPr lang="es-AR"/>
        </a:p>
      </dgm:t>
    </dgm:pt>
    <dgm:pt modelId="{E83FFFF1-BB60-4168-A685-A39EEC37E10C}" type="pres">
      <dgm:prSet presAssocID="{344A27DB-EC19-4FFC-9A48-2157FC9EDA9D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71FFB6F6-DC8A-4286-B027-5DC21C3E9866}" type="pres">
      <dgm:prSet presAssocID="{344A27DB-EC19-4FFC-9A48-2157FC9EDA9D}" presName="rootComposite" presStyleCnt="0"/>
      <dgm:spPr/>
      <dgm:t>
        <a:bodyPr/>
        <a:lstStyle/>
        <a:p>
          <a:endParaRPr lang="es-AR"/>
        </a:p>
      </dgm:t>
    </dgm:pt>
    <dgm:pt modelId="{3E27DD5E-2ACB-4C3F-96F2-190989F7D22A}" type="pres">
      <dgm:prSet presAssocID="{344A27DB-EC19-4FFC-9A48-2157FC9EDA9D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AC18F01F-615D-4B34-9342-ADA5E8FFDB84}" type="pres">
      <dgm:prSet presAssocID="{344A27DB-EC19-4FFC-9A48-2157FC9EDA9D}" presName="rootConnector" presStyleLbl="node4" presStyleIdx="1" presStyleCnt="2"/>
      <dgm:spPr/>
      <dgm:t>
        <a:bodyPr/>
        <a:lstStyle/>
        <a:p>
          <a:endParaRPr lang="es-AR"/>
        </a:p>
      </dgm:t>
    </dgm:pt>
    <dgm:pt modelId="{6A11A964-CAF7-4995-839A-7CF7131B8C85}" type="pres">
      <dgm:prSet presAssocID="{344A27DB-EC19-4FFC-9A48-2157FC9EDA9D}" presName="hierChild4" presStyleCnt="0"/>
      <dgm:spPr/>
      <dgm:t>
        <a:bodyPr/>
        <a:lstStyle/>
        <a:p>
          <a:endParaRPr lang="es-AR"/>
        </a:p>
      </dgm:t>
    </dgm:pt>
    <dgm:pt modelId="{16DBE25B-2F33-4DD7-8F4D-33F011A9D066}" type="pres">
      <dgm:prSet presAssocID="{344A27DB-EC19-4FFC-9A48-2157FC9EDA9D}" presName="hierChild5" presStyleCnt="0"/>
      <dgm:spPr/>
      <dgm:t>
        <a:bodyPr/>
        <a:lstStyle/>
        <a:p>
          <a:endParaRPr lang="es-AR"/>
        </a:p>
      </dgm:t>
    </dgm:pt>
    <dgm:pt modelId="{DECCF593-F1B3-4A79-BA54-51847C98A6E3}" type="pres">
      <dgm:prSet presAssocID="{1BD874D7-0191-4716-A364-5CDEE4FFF5DE}" presName="hierChild5" presStyleCnt="0"/>
      <dgm:spPr/>
      <dgm:t>
        <a:bodyPr/>
        <a:lstStyle/>
        <a:p>
          <a:endParaRPr lang="es-AR"/>
        </a:p>
      </dgm:t>
    </dgm:pt>
    <dgm:pt modelId="{E498E018-09F4-4624-99BA-F79D5541D8F9}" type="pres">
      <dgm:prSet presAssocID="{F7692F81-C0BE-413E-937F-E3CCF8F722C4}" presName="Name35" presStyleLbl="parChTrans1D3" presStyleIdx="1" presStyleCnt="7"/>
      <dgm:spPr/>
      <dgm:t>
        <a:bodyPr/>
        <a:lstStyle/>
        <a:p>
          <a:endParaRPr lang="es-AR"/>
        </a:p>
      </dgm:t>
    </dgm:pt>
    <dgm:pt modelId="{82D73A71-CCC6-4C22-9AE3-DC27C8C6AFD6}" type="pres">
      <dgm:prSet presAssocID="{AE048411-1B23-4E0F-B66A-D698427964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F8EDF28C-2960-4C49-BCD1-D246E8BBCA3B}" type="pres">
      <dgm:prSet presAssocID="{AE048411-1B23-4E0F-B66A-D6984279648B}" presName="rootComposite" presStyleCnt="0"/>
      <dgm:spPr/>
      <dgm:t>
        <a:bodyPr/>
        <a:lstStyle/>
        <a:p>
          <a:endParaRPr lang="es-AR"/>
        </a:p>
      </dgm:t>
    </dgm:pt>
    <dgm:pt modelId="{19D30342-8B9F-4CDF-8E07-08B7BC98B7F0}" type="pres">
      <dgm:prSet presAssocID="{AE048411-1B23-4E0F-B66A-D698427964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FEF2D6E-BD60-4B18-97F2-FD066E48E86B}" type="pres">
      <dgm:prSet presAssocID="{AE048411-1B23-4E0F-B66A-D6984279648B}" presName="rootConnector" presStyleLbl="node3" presStyleIdx="1" presStyleCnt="6"/>
      <dgm:spPr/>
      <dgm:t>
        <a:bodyPr/>
        <a:lstStyle/>
        <a:p>
          <a:endParaRPr lang="es-AR"/>
        </a:p>
      </dgm:t>
    </dgm:pt>
    <dgm:pt modelId="{D75B11EF-F47B-4BB8-A8F4-08F3459461B2}" type="pres">
      <dgm:prSet presAssocID="{AE048411-1B23-4E0F-B66A-D6984279648B}" presName="hierChild4" presStyleCnt="0"/>
      <dgm:spPr/>
      <dgm:t>
        <a:bodyPr/>
        <a:lstStyle/>
        <a:p>
          <a:endParaRPr lang="es-AR"/>
        </a:p>
      </dgm:t>
    </dgm:pt>
    <dgm:pt modelId="{2D1EBAE4-CC10-42BE-95FE-E0F59148933B}" type="pres">
      <dgm:prSet presAssocID="{AE048411-1B23-4E0F-B66A-D6984279648B}" presName="hierChild5" presStyleCnt="0"/>
      <dgm:spPr/>
      <dgm:t>
        <a:bodyPr/>
        <a:lstStyle/>
        <a:p>
          <a:endParaRPr lang="es-AR"/>
        </a:p>
      </dgm:t>
    </dgm:pt>
    <dgm:pt modelId="{16F87686-B56C-4D7D-87FB-656DA61311AB}" type="pres">
      <dgm:prSet presAssocID="{64CF86FD-A7CD-4A1D-A92E-AA0B35F3D0D3}" presName="Name35" presStyleLbl="parChTrans1D3" presStyleIdx="2" presStyleCnt="7"/>
      <dgm:spPr/>
      <dgm:t>
        <a:bodyPr/>
        <a:lstStyle/>
        <a:p>
          <a:endParaRPr lang="es-AR"/>
        </a:p>
      </dgm:t>
    </dgm:pt>
    <dgm:pt modelId="{612A3752-302F-45A0-9008-8ABB8BD969DB}" type="pres">
      <dgm:prSet presAssocID="{F6F3BC15-8358-4AA5-8F0F-BFD17BBABF54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78C165A-29D2-43BE-BB15-04BDC145595C}" type="pres">
      <dgm:prSet presAssocID="{F6F3BC15-8358-4AA5-8F0F-BFD17BBABF54}" presName="rootComposite" presStyleCnt="0"/>
      <dgm:spPr/>
      <dgm:t>
        <a:bodyPr/>
        <a:lstStyle/>
        <a:p>
          <a:endParaRPr lang="es-AR"/>
        </a:p>
      </dgm:t>
    </dgm:pt>
    <dgm:pt modelId="{1841E13B-0DF1-471E-99BC-69721716D637}" type="pres">
      <dgm:prSet presAssocID="{F6F3BC15-8358-4AA5-8F0F-BFD17BBABF54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82D4C3F-8FB1-421E-AAE9-8C80879E1786}" type="pres">
      <dgm:prSet presAssocID="{F6F3BC15-8358-4AA5-8F0F-BFD17BBABF54}" presName="rootConnector" presStyleLbl="node3" presStyleIdx="2" presStyleCnt="6"/>
      <dgm:spPr/>
      <dgm:t>
        <a:bodyPr/>
        <a:lstStyle/>
        <a:p>
          <a:endParaRPr lang="es-AR"/>
        </a:p>
      </dgm:t>
    </dgm:pt>
    <dgm:pt modelId="{69EE3C51-9A27-4185-AC77-CA776170DAB6}" type="pres">
      <dgm:prSet presAssocID="{F6F3BC15-8358-4AA5-8F0F-BFD17BBABF54}" presName="hierChild4" presStyleCnt="0"/>
      <dgm:spPr/>
      <dgm:t>
        <a:bodyPr/>
        <a:lstStyle/>
        <a:p>
          <a:endParaRPr lang="es-AR"/>
        </a:p>
      </dgm:t>
    </dgm:pt>
    <dgm:pt modelId="{57EE9A94-61FF-4A3A-AAC8-AE4BDC4FCD76}" type="pres">
      <dgm:prSet presAssocID="{F6F3BC15-8358-4AA5-8F0F-BFD17BBABF54}" presName="hierChild5" presStyleCnt="0"/>
      <dgm:spPr/>
      <dgm:t>
        <a:bodyPr/>
        <a:lstStyle/>
        <a:p>
          <a:endParaRPr lang="es-AR"/>
        </a:p>
      </dgm:t>
    </dgm:pt>
    <dgm:pt modelId="{78160387-D289-4AAC-87EF-806B85DD40B3}" type="pres">
      <dgm:prSet presAssocID="{CBE12416-A852-4477-9B70-743A67271318}" presName="Name35" presStyleLbl="parChTrans1D3" presStyleIdx="3" presStyleCnt="7"/>
      <dgm:spPr/>
      <dgm:t>
        <a:bodyPr/>
        <a:lstStyle/>
        <a:p>
          <a:endParaRPr lang="es-AR"/>
        </a:p>
      </dgm:t>
    </dgm:pt>
    <dgm:pt modelId="{276F24E6-AD4D-4F49-A240-8211602CE81B}" type="pres">
      <dgm:prSet presAssocID="{0FE4993A-CACE-4A55-B30D-7BEAF72E1996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16BDFBC1-5148-4FAB-9C87-EAA0B4A9048B}" type="pres">
      <dgm:prSet presAssocID="{0FE4993A-CACE-4A55-B30D-7BEAF72E1996}" presName="rootComposite" presStyleCnt="0"/>
      <dgm:spPr/>
      <dgm:t>
        <a:bodyPr/>
        <a:lstStyle/>
        <a:p>
          <a:endParaRPr lang="es-AR"/>
        </a:p>
      </dgm:t>
    </dgm:pt>
    <dgm:pt modelId="{D11D011A-1E92-4EC7-81D0-7D8B2B0DA01E}" type="pres">
      <dgm:prSet presAssocID="{0FE4993A-CACE-4A55-B30D-7BEAF72E199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308359F9-A934-404F-BBC8-56B75F44D2E3}" type="pres">
      <dgm:prSet presAssocID="{0FE4993A-CACE-4A55-B30D-7BEAF72E1996}" presName="rootConnector" presStyleLbl="node3" presStyleIdx="3" presStyleCnt="6"/>
      <dgm:spPr/>
      <dgm:t>
        <a:bodyPr/>
        <a:lstStyle/>
        <a:p>
          <a:endParaRPr lang="es-AR"/>
        </a:p>
      </dgm:t>
    </dgm:pt>
    <dgm:pt modelId="{240CA941-D65B-42AA-8A20-EFAFC926FE6A}" type="pres">
      <dgm:prSet presAssocID="{0FE4993A-CACE-4A55-B30D-7BEAF72E1996}" presName="hierChild4" presStyleCnt="0"/>
      <dgm:spPr/>
      <dgm:t>
        <a:bodyPr/>
        <a:lstStyle/>
        <a:p>
          <a:endParaRPr lang="es-AR"/>
        </a:p>
      </dgm:t>
    </dgm:pt>
    <dgm:pt modelId="{0C99FE2E-AC19-4C77-8879-E65A0FA36CA4}" type="pres">
      <dgm:prSet presAssocID="{0FE4993A-CACE-4A55-B30D-7BEAF72E1996}" presName="hierChild5" presStyleCnt="0"/>
      <dgm:spPr/>
      <dgm:t>
        <a:bodyPr/>
        <a:lstStyle/>
        <a:p>
          <a:endParaRPr lang="es-AR"/>
        </a:p>
      </dgm:t>
    </dgm:pt>
    <dgm:pt modelId="{6E22B95E-5FA9-44E3-9E2A-641E890765A5}" type="pres">
      <dgm:prSet presAssocID="{6F360DB4-F8EE-40F6-A0F6-81F6ED9CDFC3}" presName="Name35" presStyleLbl="parChTrans1D3" presStyleIdx="4" presStyleCnt="7"/>
      <dgm:spPr/>
      <dgm:t>
        <a:bodyPr/>
        <a:lstStyle/>
        <a:p>
          <a:endParaRPr lang="es-AR"/>
        </a:p>
      </dgm:t>
    </dgm:pt>
    <dgm:pt modelId="{BB7B0A38-88C3-4E5C-89C1-91C69A82DAB4}" type="pres">
      <dgm:prSet presAssocID="{36C3278C-1CCD-4CD6-9AD0-707F6049B47A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0F65415C-7361-4899-9981-46121AF2E17C}" type="pres">
      <dgm:prSet presAssocID="{36C3278C-1CCD-4CD6-9AD0-707F6049B47A}" presName="rootComposite" presStyleCnt="0"/>
      <dgm:spPr/>
      <dgm:t>
        <a:bodyPr/>
        <a:lstStyle/>
        <a:p>
          <a:endParaRPr lang="es-AR"/>
        </a:p>
      </dgm:t>
    </dgm:pt>
    <dgm:pt modelId="{A8C10157-D9A6-4BEC-8BC8-EE2E878F7CE7}" type="pres">
      <dgm:prSet presAssocID="{36C3278C-1CCD-4CD6-9AD0-707F6049B4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F21D59C2-3C5F-4B76-B05E-1171B7C6F6DC}" type="pres">
      <dgm:prSet presAssocID="{36C3278C-1CCD-4CD6-9AD0-707F6049B47A}" presName="rootConnector" presStyleLbl="node3" presStyleIdx="4" presStyleCnt="6"/>
      <dgm:spPr/>
      <dgm:t>
        <a:bodyPr/>
        <a:lstStyle/>
        <a:p>
          <a:endParaRPr lang="es-AR"/>
        </a:p>
      </dgm:t>
    </dgm:pt>
    <dgm:pt modelId="{5F88E451-E17E-469D-9D70-6D6CC4E67A9A}" type="pres">
      <dgm:prSet presAssocID="{36C3278C-1CCD-4CD6-9AD0-707F6049B47A}" presName="hierChild4" presStyleCnt="0"/>
      <dgm:spPr/>
      <dgm:t>
        <a:bodyPr/>
        <a:lstStyle/>
        <a:p>
          <a:endParaRPr lang="es-AR"/>
        </a:p>
      </dgm:t>
    </dgm:pt>
    <dgm:pt modelId="{A4E5D639-2EB4-4B1A-AA64-524E328D7036}" type="pres">
      <dgm:prSet presAssocID="{36C3278C-1CCD-4CD6-9AD0-707F6049B47A}" presName="hierChild5" presStyleCnt="0"/>
      <dgm:spPr/>
      <dgm:t>
        <a:bodyPr/>
        <a:lstStyle/>
        <a:p>
          <a:endParaRPr lang="es-AR"/>
        </a:p>
      </dgm:t>
    </dgm:pt>
    <dgm:pt modelId="{30EE13EE-D8DB-4600-87D2-393DFF2B70AF}" type="pres">
      <dgm:prSet presAssocID="{751C70BF-75D9-4013-9C39-5FC64C4B3E7B}" presName="Name35" presStyleLbl="parChTrans1D3" presStyleIdx="5" presStyleCnt="7"/>
      <dgm:spPr/>
      <dgm:t>
        <a:bodyPr/>
        <a:lstStyle/>
        <a:p>
          <a:endParaRPr lang="es-AR"/>
        </a:p>
      </dgm:t>
    </dgm:pt>
    <dgm:pt modelId="{99298B5C-2DD8-46C7-9738-A138F02BEC6C}" type="pres">
      <dgm:prSet presAssocID="{68751434-DFE2-449A-A83F-093AD3ADBD20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BC12964-7A80-4806-B9A4-AF5B2F5B4554}" type="pres">
      <dgm:prSet presAssocID="{68751434-DFE2-449A-A83F-093AD3ADBD20}" presName="rootComposite" presStyleCnt="0"/>
      <dgm:spPr/>
      <dgm:t>
        <a:bodyPr/>
        <a:lstStyle/>
        <a:p>
          <a:endParaRPr lang="es-AR"/>
        </a:p>
      </dgm:t>
    </dgm:pt>
    <dgm:pt modelId="{03594DEF-FFE9-4381-A292-36708A42F664}" type="pres">
      <dgm:prSet presAssocID="{68751434-DFE2-449A-A83F-093AD3ADBD20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4EF3FE6-3F63-45B6-961C-8BF27D2D5862}" type="pres">
      <dgm:prSet presAssocID="{68751434-DFE2-449A-A83F-093AD3ADBD20}" presName="rootConnector" presStyleLbl="node3" presStyleIdx="5" presStyleCnt="6"/>
      <dgm:spPr/>
      <dgm:t>
        <a:bodyPr/>
        <a:lstStyle/>
        <a:p>
          <a:endParaRPr lang="es-AR"/>
        </a:p>
      </dgm:t>
    </dgm:pt>
    <dgm:pt modelId="{47F0835D-0C12-4533-A065-5D526A80FE69}" type="pres">
      <dgm:prSet presAssocID="{68751434-DFE2-449A-A83F-093AD3ADBD20}" presName="hierChild4" presStyleCnt="0"/>
      <dgm:spPr/>
      <dgm:t>
        <a:bodyPr/>
        <a:lstStyle/>
        <a:p>
          <a:endParaRPr lang="es-AR"/>
        </a:p>
      </dgm:t>
    </dgm:pt>
    <dgm:pt modelId="{8BE8A997-3267-4129-BE0A-010D709CAD0A}" type="pres">
      <dgm:prSet presAssocID="{68751434-DFE2-449A-A83F-093AD3ADBD20}" presName="hierChild5" presStyleCnt="0"/>
      <dgm:spPr/>
      <dgm:t>
        <a:bodyPr/>
        <a:lstStyle/>
        <a:p>
          <a:endParaRPr lang="es-AR"/>
        </a:p>
      </dgm:t>
    </dgm:pt>
    <dgm:pt modelId="{58B5D40D-2E31-4903-8B82-781731DAC759}" type="pres">
      <dgm:prSet presAssocID="{0BEDD82B-6771-4B09-AE6A-B938BD3418BD}" presName="hierChild5" presStyleCnt="0"/>
      <dgm:spPr/>
      <dgm:t>
        <a:bodyPr/>
        <a:lstStyle/>
        <a:p>
          <a:endParaRPr lang="es-AR"/>
        </a:p>
      </dgm:t>
    </dgm:pt>
    <dgm:pt modelId="{80996CDA-4B6D-4BB4-B7AC-714F1CCBC887}" type="pres">
      <dgm:prSet presAssocID="{AB62FA10-D4F4-4FF9-A6DE-F95486AB6191}" presName="Name111" presStyleLbl="parChTrans1D3" presStyleIdx="6" presStyleCnt="7"/>
      <dgm:spPr/>
      <dgm:t>
        <a:bodyPr/>
        <a:lstStyle/>
        <a:p>
          <a:endParaRPr lang="es-AR"/>
        </a:p>
      </dgm:t>
    </dgm:pt>
    <dgm:pt modelId="{8517DAE0-D7F6-4126-AF2D-9DCDD5C1B0A5}" type="pres">
      <dgm:prSet presAssocID="{68A5695B-2332-4B36-A941-AEA9C2C3630F}" presName="hierRoot3" presStyleCnt="0">
        <dgm:presLayoutVars>
          <dgm:hierBranch val="init"/>
        </dgm:presLayoutVars>
      </dgm:prSet>
      <dgm:spPr/>
      <dgm:t>
        <a:bodyPr/>
        <a:lstStyle/>
        <a:p>
          <a:endParaRPr lang="es-AR"/>
        </a:p>
      </dgm:t>
    </dgm:pt>
    <dgm:pt modelId="{CED222D1-17A3-4133-B4C0-B8935E618C43}" type="pres">
      <dgm:prSet presAssocID="{68A5695B-2332-4B36-A941-AEA9C2C3630F}" presName="rootComposite3" presStyleCnt="0"/>
      <dgm:spPr/>
      <dgm:t>
        <a:bodyPr/>
        <a:lstStyle/>
        <a:p>
          <a:endParaRPr lang="es-AR"/>
        </a:p>
      </dgm:t>
    </dgm:pt>
    <dgm:pt modelId="{5DD2C098-E408-414B-9FA6-3AE9F707CEC2}" type="pres">
      <dgm:prSet presAssocID="{68A5695B-2332-4B36-A941-AEA9C2C3630F}" presName="rootText3" presStyleLbl="asst2" presStyleIdx="0" presStyleCnt="1" custLinFactNeighborX="86062" custLinFactNeighborY="2608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B8F42E4B-7FDC-4228-8DF3-AB36A5C173D4}" type="pres">
      <dgm:prSet presAssocID="{68A5695B-2332-4B36-A941-AEA9C2C3630F}" presName="rootConnector3" presStyleLbl="asst2" presStyleIdx="0" presStyleCnt="1"/>
      <dgm:spPr/>
      <dgm:t>
        <a:bodyPr/>
        <a:lstStyle/>
        <a:p>
          <a:endParaRPr lang="es-AR"/>
        </a:p>
      </dgm:t>
    </dgm:pt>
    <dgm:pt modelId="{13B4E5B8-836E-4E87-A9D4-88C89F1B842A}" type="pres">
      <dgm:prSet presAssocID="{68A5695B-2332-4B36-A941-AEA9C2C3630F}" presName="hierChild6" presStyleCnt="0"/>
      <dgm:spPr/>
      <dgm:t>
        <a:bodyPr/>
        <a:lstStyle/>
        <a:p>
          <a:endParaRPr lang="es-AR"/>
        </a:p>
      </dgm:t>
    </dgm:pt>
    <dgm:pt modelId="{304E0CCF-9416-42FE-8543-2C57AD2314E7}" type="pres">
      <dgm:prSet presAssocID="{68A5695B-2332-4B36-A941-AEA9C2C3630F}" presName="hierChild7" presStyleCnt="0"/>
      <dgm:spPr/>
      <dgm:t>
        <a:bodyPr/>
        <a:lstStyle/>
        <a:p>
          <a:endParaRPr lang="es-AR"/>
        </a:p>
      </dgm:t>
    </dgm:pt>
    <dgm:pt modelId="{AA84AE70-C269-414F-ADA6-B38DD2A6AC64}" type="pres">
      <dgm:prSet presAssocID="{5C344B7E-C7D1-41E9-9B41-9F67A36BFFBF}" presName="hierChild3" presStyleCnt="0"/>
      <dgm:spPr/>
      <dgm:t>
        <a:bodyPr/>
        <a:lstStyle/>
        <a:p>
          <a:endParaRPr lang="es-AR"/>
        </a:p>
      </dgm:t>
    </dgm:pt>
  </dgm:ptLst>
  <dgm:cxnLst>
    <dgm:cxn modelId="{9FA696BB-0BEC-4680-84B3-92B7864CCE1E}" type="presOf" srcId="{AE048411-1B23-4E0F-B66A-D6984279648B}" destId="{19D30342-8B9F-4CDF-8E07-08B7BC98B7F0}" srcOrd="0" destOrd="0" presId="urn:microsoft.com/office/officeart/2005/8/layout/orgChart1"/>
    <dgm:cxn modelId="{5DBF772A-CFFB-47BA-AEB3-83A10714D7C0}" type="presOf" srcId="{0FE4993A-CACE-4A55-B30D-7BEAF72E1996}" destId="{308359F9-A934-404F-BBC8-56B75F44D2E3}" srcOrd="1" destOrd="0" presId="urn:microsoft.com/office/officeart/2005/8/layout/orgChart1"/>
    <dgm:cxn modelId="{6F071386-8FE8-40C7-8777-F4F5F24C143F}" type="presOf" srcId="{0BEDD82B-6771-4B09-AE6A-B938BD3418BD}" destId="{B18484D9-CF07-47C0-BBE2-FA7BB173E78B}" srcOrd="1" destOrd="0" presId="urn:microsoft.com/office/officeart/2005/8/layout/orgChart1"/>
    <dgm:cxn modelId="{74C186C5-D223-4AE5-8737-44CC4F7AAB11}" type="presOf" srcId="{5C344B7E-C7D1-41E9-9B41-9F67A36BFFBF}" destId="{FDBA31C0-9F53-44A4-BB66-2128028D6DFC}" srcOrd="1" destOrd="0" presId="urn:microsoft.com/office/officeart/2005/8/layout/orgChart1"/>
    <dgm:cxn modelId="{8CACDCED-473D-4354-91D4-0425867CFC98}" type="presOf" srcId="{FA56FB0D-625E-4A0E-AEC7-5539EB2E7E03}" destId="{05F93007-CB71-41E7-8530-E1C98D13829E}" srcOrd="0" destOrd="0" presId="urn:microsoft.com/office/officeart/2005/8/layout/orgChart1"/>
    <dgm:cxn modelId="{8DB8C17B-EE91-403A-A2CB-491DE852C141}" type="presOf" srcId="{5C344B7E-C7D1-41E9-9B41-9F67A36BFFBF}" destId="{71324F27-610A-4E6C-9793-C173CDA22D81}" srcOrd="0" destOrd="0" presId="urn:microsoft.com/office/officeart/2005/8/layout/orgChart1"/>
    <dgm:cxn modelId="{4766205A-016C-478A-8AEB-85F936436245}" type="presOf" srcId="{FD562BBD-E52B-45D2-9ABE-C174A6CC38AA}" destId="{8FAABA2D-EE24-4594-8B67-CB1557B3847D}" srcOrd="0" destOrd="0" presId="urn:microsoft.com/office/officeart/2005/8/layout/orgChart1"/>
    <dgm:cxn modelId="{89F4FB44-15B9-48A6-8712-60AB7D271705}" srcId="{0BEDD82B-6771-4B09-AE6A-B938BD3418BD}" destId="{AE048411-1B23-4E0F-B66A-D6984279648B}" srcOrd="1" destOrd="0" parTransId="{F7692F81-C0BE-413E-937F-E3CCF8F722C4}" sibTransId="{A6CED752-342E-483B-BACD-5CCB7A54C9B2}"/>
    <dgm:cxn modelId="{257B5FE6-FAC4-462F-B4C3-1BC2AC19DEDF}" type="presOf" srcId="{36C3278C-1CCD-4CD6-9AD0-707F6049B47A}" destId="{F21D59C2-3C5F-4B76-B05E-1171B7C6F6DC}" srcOrd="1" destOrd="0" presId="urn:microsoft.com/office/officeart/2005/8/layout/orgChart1"/>
    <dgm:cxn modelId="{071334FC-F828-4A97-A425-7C42D4F78CDF}" type="presOf" srcId="{64CF86FD-A7CD-4A1D-A92E-AA0B35F3D0D3}" destId="{16F87686-B56C-4D7D-87FB-656DA61311AB}" srcOrd="0" destOrd="0" presId="urn:microsoft.com/office/officeart/2005/8/layout/orgChart1"/>
    <dgm:cxn modelId="{1CDB9E40-1807-4271-B787-6A658E4BB173}" type="presOf" srcId="{68A5695B-2332-4B36-A941-AEA9C2C3630F}" destId="{B8F42E4B-7FDC-4228-8DF3-AB36A5C173D4}" srcOrd="1" destOrd="0" presId="urn:microsoft.com/office/officeart/2005/8/layout/orgChart1"/>
    <dgm:cxn modelId="{6A2C469B-A518-43AC-ADEC-7AAAAB067900}" type="presOf" srcId="{1BD874D7-0191-4716-A364-5CDEE4FFF5DE}" destId="{756FB3AD-2BA8-4B4C-97CF-4BE46657B569}" srcOrd="1" destOrd="0" presId="urn:microsoft.com/office/officeart/2005/8/layout/orgChart1"/>
    <dgm:cxn modelId="{689BDA17-876B-4161-A9EA-0D0076992465}" type="presOf" srcId="{8386D6EA-BD67-4317-BFBE-7DC0050257ED}" destId="{214B9898-8F27-4AF7-9B73-0A5884C9A679}" srcOrd="0" destOrd="0" presId="urn:microsoft.com/office/officeart/2005/8/layout/orgChart1"/>
    <dgm:cxn modelId="{55E70727-7FFE-43D7-9ECF-B9B565F21DF8}" type="presOf" srcId="{F6F3BC15-8358-4AA5-8F0F-BFD17BBABF54}" destId="{382D4C3F-8FB1-421E-AAE9-8C80879E1786}" srcOrd="1" destOrd="0" presId="urn:microsoft.com/office/officeart/2005/8/layout/orgChart1"/>
    <dgm:cxn modelId="{0EF75CE6-F8EA-47E2-804A-7D14A8FEFA68}" type="presOf" srcId="{6F360DB4-F8EE-40F6-A0F6-81F6ED9CDFC3}" destId="{6E22B95E-5FA9-44E3-9E2A-641E890765A5}" srcOrd="0" destOrd="0" presId="urn:microsoft.com/office/officeart/2005/8/layout/orgChart1"/>
    <dgm:cxn modelId="{D98E537F-A014-4E9D-B196-E6342DE48AB4}" type="presOf" srcId="{0FE4993A-CACE-4A55-B30D-7BEAF72E1996}" destId="{D11D011A-1E92-4EC7-81D0-7D8B2B0DA01E}" srcOrd="0" destOrd="0" presId="urn:microsoft.com/office/officeart/2005/8/layout/orgChart1"/>
    <dgm:cxn modelId="{CEDFBCBB-919C-401D-8966-D527317BC5A9}" srcId="{1BD874D7-0191-4716-A364-5CDEE4FFF5DE}" destId="{344A27DB-EC19-4FFC-9A48-2157FC9EDA9D}" srcOrd="1" destOrd="0" parTransId="{FA56FB0D-625E-4A0E-AEC7-5539EB2E7E03}" sibTransId="{3761F9AA-6B07-463A-8B68-A4F4DD02DEF0}"/>
    <dgm:cxn modelId="{445926F2-086F-421F-A1FF-463838C3C415}" srcId="{0BEDD82B-6771-4B09-AE6A-B938BD3418BD}" destId="{68A5695B-2332-4B36-A941-AEA9C2C3630F}" srcOrd="6" destOrd="0" parTransId="{AB62FA10-D4F4-4FF9-A6DE-F95486AB6191}" sibTransId="{6CC760A0-D0A5-4CE5-A250-A406D1C80034}"/>
    <dgm:cxn modelId="{C4681F3C-B52C-416E-A291-AB9A8F4733D3}" srcId="{0BEDD82B-6771-4B09-AE6A-B938BD3418BD}" destId="{68751434-DFE2-449A-A83F-093AD3ADBD20}" srcOrd="5" destOrd="0" parTransId="{751C70BF-75D9-4013-9C39-5FC64C4B3E7B}" sibTransId="{D2BF684C-8047-4FF0-8ED3-731CBEF4747F}"/>
    <dgm:cxn modelId="{68230D78-17D2-4486-8820-76D847B9055F}" type="presOf" srcId="{344A27DB-EC19-4FFC-9A48-2157FC9EDA9D}" destId="{3E27DD5E-2ACB-4C3F-96F2-190989F7D22A}" srcOrd="0" destOrd="0" presId="urn:microsoft.com/office/officeart/2005/8/layout/orgChart1"/>
    <dgm:cxn modelId="{67E2C214-3A4A-4013-83E3-1646DCD2FF05}" type="presOf" srcId="{FD562BBD-E52B-45D2-9ABE-C174A6CC38AA}" destId="{8860459C-727A-4E31-93D9-1A0A591A8CFE}" srcOrd="1" destOrd="0" presId="urn:microsoft.com/office/officeart/2005/8/layout/orgChart1"/>
    <dgm:cxn modelId="{FC557BB2-BA69-4817-BAC9-B0428F28FE14}" type="presOf" srcId="{0BEDD82B-6771-4B09-AE6A-B938BD3418BD}" destId="{0745ABF3-D10B-4BD6-BFD1-FC217C8684CB}" srcOrd="0" destOrd="0" presId="urn:microsoft.com/office/officeart/2005/8/layout/orgChart1"/>
    <dgm:cxn modelId="{D7B058E5-B30B-47E3-8A6E-51E43187FC16}" srcId="{A440A047-BCFD-42B2-8EFB-ED8F0235C49C}" destId="{5C344B7E-C7D1-41E9-9B41-9F67A36BFFBF}" srcOrd="0" destOrd="0" parTransId="{478024B3-CFCB-487B-970E-B4AF8938D789}" sibTransId="{F4F0A1CC-352B-4B4D-BB54-F9368ABFC657}"/>
    <dgm:cxn modelId="{78D023F9-AC0F-4016-B05E-D69B952D8F2B}" type="presOf" srcId="{68751434-DFE2-449A-A83F-093AD3ADBD20}" destId="{03594DEF-FFE9-4381-A292-36708A42F664}" srcOrd="0" destOrd="0" presId="urn:microsoft.com/office/officeart/2005/8/layout/orgChart1"/>
    <dgm:cxn modelId="{5057399E-134C-4782-9C35-A3563CB5FEEE}" type="presOf" srcId="{CBE12416-A852-4477-9B70-743A67271318}" destId="{78160387-D289-4AAC-87EF-806B85DD40B3}" srcOrd="0" destOrd="0" presId="urn:microsoft.com/office/officeart/2005/8/layout/orgChart1"/>
    <dgm:cxn modelId="{722E8A23-AE6A-4F01-92A3-021E34CD762A}" type="presOf" srcId="{F6F3BC15-8358-4AA5-8F0F-BFD17BBABF54}" destId="{1841E13B-0DF1-471E-99BC-69721716D637}" srcOrd="0" destOrd="0" presId="urn:microsoft.com/office/officeart/2005/8/layout/orgChart1"/>
    <dgm:cxn modelId="{1298F4DF-3FBA-4532-9D7F-C2B9B695EDE7}" srcId="{0BEDD82B-6771-4B09-AE6A-B938BD3418BD}" destId="{1BD874D7-0191-4716-A364-5CDEE4FFF5DE}" srcOrd="0" destOrd="0" parTransId="{8386D6EA-BD67-4317-BFBE-7DC0050257ED}" sibTransId="{5A9B1483-680F-43E2-BCF9-3CF9D4D7F394}"/>
    <dgm:cxn modelId="{B94E6DA3-2118-46D4-A866-BF449A0ACE6E}" type="presOf" srcId="{68751434-DFE2-449A-A83F-093AD3ADBD20}" destId="{24EF3FE6-3F63-45B6-961C-8BF27D2D5862}" srcOrd="1" destOrd="0" presId="urn:microsoft.com/office/officeart/2005/8/layout/orgChart1"/>
    <dgm:cxn modelId="{35884EA3-8ECC-40B8-9B73-E9162B40C361}" type="presOf" srcId="{AB62FA10-D4F4-4FF9-A6DE-F95486AB6191}" destId="{80996CDA-4B6D-4BB4-B7AC-714F1CCBC887}" srcOrd="0" destOrd="0" presId="urn:microsoft.com/office/officeart/2005/8/layout/orgChart1"/>
    <dgm:cxn modelId="{A5D3A5AA-C8EE-4974-B1D9-7B3414EFD29F}" srcId="{5C344B7E-C7D1-41E9-9B41-9F67A36BFFBF}" destId="{0BEDD82B-6771-4B09-AE6A-B938BD3418BD}" srcOrd="0" destOrd="0" parTransId="{2913F062-2A07-4060-9029-437BE160128D}" sibTransId="{99F5B8AC-F5DA-43BB-9FCF-F2EA25806C39}"/>
    <dgm:cxn modelId="{E397DCCA-4A5D-4666-BFA1-C70181CA079E}" type="presOf" srcId="{68A5695B-2332-4B36-A941-AEA9C2C3630F}" destId="{5DD2C098-E408-414B-9FA6-3AE9F707CEC2}" srcOrd="0" destOrd="0" presId="urn:microsoft.com/office/officeart/2005/8/layout/orgChart1"/>
    <dgm:cxn modelId="{996046ED-2157-4315-886B-1EF13A462F4B}" srcId="{1BD874D7-0191-4716-A364-5CDEE4FFF5DE}" destId="{FD562BBD-E52B-45D2-9ABE-C174A6CC38AA}" srcOrd="0" destOrd="0" parTransId="{4907E179-6550-4313-870B-769B3903721D}" sibTransId="{362B4750-55F5-4BD1-ADE4-05CA24531191}"/>
    <dgm:cxn modelId="{071D559E-7455-4B3C-8757-DFDD484F2E87}" type="presOf" srcId="{2913F062-2A07-4060-9029-437BE160128D}" destId="{F2AC7F62-B18A-4004-904A-04D89D1FE7A2}" srcOrd="0" destOrd="0" presId="urn:microsoft.com/office/officeart/2005/8/layout/orgChart1"/>
    <dgm:cxn modelId="{91CD7364-1A43-4C07-8179-8E602AE95E21}" type="presOf" srcId="{344A27DB-EC19-4FFC-9A48-2157FC9EDA9D}" destId="{AC18F01F-615D-4B34-9342-ADA5E8FFDB84}" srcOrd="1" destOrd="0" presId="urn:microsoft.com/office/officeart/2005/8/layout/orgChart1"/>
    <dgm:cxn modelId="{50195E0D-C6DA-4B28-8F2D-817748184699}" type="presOf" srcId="{AE048411-1B23-4E0F-B66A-D6984279648B}" destId="{BFEF2D6E-BD60-4B18-97F2-FD066E48E86B}" srcOrd="1" destOrd="0" presId="urn:microsoft.com/office/officeart/2005/8/layout/orgChart1"/>
    <dgm:cxn modelId="{FBE6A4FD-3DA1-477A-8A05-B942200596D7}" type="presOf" srcId="{A440A047-BCFD-42B2-8EFB-ED8F0235C49C}" destId="{903DD70D-5ABA-41C3-BAFB-4C923741C1FE}" srcOrd="0" destOrd="0" presId="urn:microsoft.com/office/officeart/2005/8/layout/orgChart1"/>
    <dgm:cxn modelId="{1C640661-9EE5-4887-A838-A3D7B616EDC9}" type="presOf" srcId="{36C3278C-1CCD-4CD6-9AD0-707F6049B47A}" destId="{A8C10157-D9A6-4BEC-8BC8-EE2E878F7CE7}" srcOrd="0" destOrd="0" presId="urn:microsoft.com/office/officeart/2005/8/layout/orgChart1"/>
    <dgm:cxn modelId="{8CE9399D-C28D-4559-A5C6-3D930E29224C}" srcId="{0BEDD82B-6771-4B09-AE6A-B938BD3418BD}" destId="{F6F3BC15-8358-4AA5-8F0F-BFD17BBABF54}" srcOrd="2" destOrd="0" parTransId="{64CF86FD-A7CD-4A1D-A92E-AA0B35F3D0D3}" sibTransId="{B18C9E59-868B-4668-A9EB-DBE3EB277D35}"/>
    <dgm:cxn modelId="{D2F96D52-1370-4605-88D6-76DAA530FECE}" type="presOf" srcId="{4907E179-6550-4313-870B-769B3903721D}" destId="{DB5DE312-E6F3-4307-BBC3-7E71E78CB48F}" srcOrd="0" destOrd="0" presId="urn:microsoft.com/office/officeart/2005/8/layout/orgChart1"/>
    <dgm:cxn modelId="{EF2C6FF9-05DD-4C23-9D72-EB664AD6736B}" srcId="{0BEDD82B-6771-4B09-AE6A-B938BD3418BD}" destId="{36C3278C-1CCD-4CD6-9AD0-707F6049B47A}" srcOrd="4" destOrd="0" parTransId="{6F360DB4-F8EE-40F6-A0F6-81F6ED9CDFC3}" sibTransId="{9DA6108D-49F9-4E8B-9C98-F8ADEC3EF60F}"/>
    <dgm:cxn modelId="{3D85F9AA-6F30-40C8-9262-5FFF38FCC701}" type="presOf" srcId="{751C70BF-75D9-4013-9C39-5FC64C4B3E7B}" destId="{30EE13EE-D8DB-4600-87D2-393DFF2B70AF}" srcOrd="0" destOrd="0" presId="urn:microsoft.com/office/officeart/2005/8/layout/orgChart1"/>
    <dgm:cxn modelId="{CCD7F8CC-6EE6-40E5-AAC8-F6CD281B80BA}" type="presOf" srcId="{1BD874D7-0191-4716-A364-5CDEE4FFF5DE}" destId="{43C1B652-7F5E-43CE-A220-8A1346E2A993}" srcOrd="0" destOrd="0" presId="urn:microsoft.com/office/officeart/2005/8/layout/orgChart1"/>
    <dgm:cxn modelId="{B3C06A9B-A704-42A0-B48F-585340019874}" type="presOf" srcId="{F7692F81-C0BE-413E-937F-E3CCF8F722C4}" destId="{E498E018-09F4-4624-99BA-F79D5541D8F9}" srcOrd="0" destOrd="0" presId="urn:microsoft.com/office/officeart/2005/8/layout/orgChart1"/>
    <dgm:cxn modelId="{09F9C4B3-9B28-4830-BB86-0A5FBA4C56EF}" srcId="{0BEDD82B-6771-4B09-AE6A-B938BD3418BD}" destId="{0FE4993A-CACE-4A55-B30D-7BEAF72E1996}" srcOrd="3" destOrd="0" parTransId="{CBE12416-A852-4477-9B70-743A67271318}" sibTransId="{12C7292E-7E01-4587-ACCB-AB5064002951}"/>
    <dgm:cxn modelId="{0C8A3DE2-4820-4B0E-9FB4-27E2603ABB61}" type="presParOf" srcId="{903DD70D-5ABA-41C3-BAFB-4C923741C1FE}" destId="{D4B032FC-8330-4CA2-B46A-BB8C75925A3E}" srcOrd="0" destOrd="0" presId="urn:microsoft.com/office/officeart/2005/8/layout/orgChart1"/>
    <dgm:cxn modelId="{672F8943-C804-4863-BE0F-3662E88927C4}" type="presParOf" srcId="{D4B032FC-8330-4CA2-B46A-BB8C75925A3E}" destId="{44224700-D99A-4C7C-B558-12296CA6210C}" srcOrd="0" destOrd="0" presId="urn:microsoft.com/office/officeart/2005/8/layout/orgChart1"/>
    <dgm:cxn modelId="{FD0577E7-A816-484A-A7D2-99D6A554C477}" type="presParOf" srcId="{44224700-D99A-4C7C-B558-12296CA6210C}" destId="{71324F27-610A-4E6C-9793-C173CDA22D81}" srcOrd="0" destOrd="0" presId="urn:microsoft.com/office/officeart/2005/8/layout/orgChart1"/>
    <dgm:cxn modelId="{43203748-5290-4A7E-9406-EABCA58A11C3}" type="presParOf" srcId="{44224700-D99A-4C7C-B558-12296CA6210C}" destId="{FDBA31C0-9F53-44A4-BB66-2128028D6DFC}" srcOrd="1" destOrd="0" presId="urn:microsoft.com/office/officeart/2005/8/layout/orgChart1"/>
    <dgm:cxn modelId="{800F4D4D-9B7A-41A7-BD7F-E072155F34F8}" type="presParOf" srcId="{D4B032FC-8330-4CA2-B46A-BB8C75925A3E}" destId="{0D5FAEA3-4D97-442C-AE94-E7B84CDD1C8F}" srcOrd="1" destOrd="0" presId="urn:microsoft.com/office/officeart/2005/8/layout/orgChart1"/>
    <dgm:cxn modelId="{45BDF9D5-D758-4584-93B1-A1E8DD9C0FA9}" type="presParOf" srcId="{0D5FAEA3-4D97-442C-AE94-E7B84CDD1C8F}" destId="{F2AC7F62-B18A-4004-904A-04D89D1FE7A2}" srcOrd="0" destOrd="0" presId="urn:microsoft.com/office/officeart/2005/8/layout/orgChart1"/>
    <dgm:cxn modelId="{A1B0C38D-09A1-44A8-B8D2-A27EA0D2F5D4}" type="presParOf" srcId="{0D5FAEA3-4D97-442C-AE94-E7B84CDD1C8F}" destId="{9BA1707E-2175-401C-BE3D-5CC3D59A8038}" srcOrd="1" destOrd="0" presId="urn:microsoft.com/office/officeart/2005/8/layout/orgChart1"/>
    <dgm:cxn modelId="{A1C31532-7767-4422-BC27-B6A1537BEC0B}" type="presParOf" srcId="{9BA1707E-2175-401C-BE3D-5CC3D59A8038}" destId="{5C9C0939-8C21-47E4-993B-02611BC1946B}" srcOrd="0" destOrd="0" presId="urn:microsoft.com/office/officeart/2005/8/layout/orgChart1"/>
    <dgm:cxn modelId="{78FCB393-4FC0-4BB9-90B2-D7596FAC4783}" type="presParOf" srcId="{5C9C0939-8C21-47E4-993B-02611BC1946B}" destId="{0745ABF3-D10B-4BD6-BFD1-FC217C8684CB}" srcOrd="0" destOrd="0" presId="urn:microsoft.com/office/officeart/2005/8/layout/orgChart1"/>
    <dgm:cxn modelId="{D6874160-AD83-4ABC-BCFB-7AB1C9F8FAF5}" type="presParOf" srcId="{5C9C0939-8C21-47E4-993B-02611BC1946B}" destId="{B18484D9-CF07-47C0-BBE2-FA7BB173E78B}" srcOrd="1" destOrd="0" presId="urn:microsoft.com/office/officeart/2005/8/layout/orgChart1"/>
    <dgm:cxn modelId="{58C0DB03-E51C-447C-87F3-6964B7928E1E}" type="presParOf" srcId="{9BA1707E-2175-401C-BE3D-5CC3D59A8038}" destId="{563D3CCD-5355-41FD-A395-7C1DBCB58F80}" srcOrd="1" destOrd="0" presId="urn:microsoft.com/office/officeart/2005/8/layout/orgChart1"/>
    <dgm:cxn modelId="{637B9BAA-ABCA-4A93-ACFD-63D68D70F0E9}" type="presParOf" srcId="{563D3CCD-5355-41FD-A395-7C1DBCB58F80}" destId="{214B9898-8F27-4AF7-9B73-0A5884C9A679}" srcOrd="0" destOrd="0" presId="urn:microsoft.com/office/officeart/2005/8/layout/orgChart1"/>
    <dgm:cxn modelId="{DC0F77B5-5E3D-4295-99A6-42500D63127F}" type="presParOf" srcId="{563D3CCD-5355-41FD-A395-7C1DBCB58F80}" destId="{4022B4EB-EDAE-438B-8ED5-7F6C0CB6CECD}" srcOrd="1" destOrd="0" presId="urn:microsoft.com/office/officeart/2005/8/layout/orgChart1"/>
    <dgm:cxn modelId="{A2E5D7CC-F22F-4F38-AC96-7BD41137A764}" type="presParOf" srcId="{4022B4EB-EDAE-438B-8ED5-7F6C0CB6CECD}" destId="{EABEB916-15F8-4644-A43B-EA247E698901}" srcOrd="0" destOrd="0" presId="urn:microsoft.com/office/officeart/2005/8/layout/orgChart1"/>
    <dgm:cxn modelId="{1A26A1C3-A7A9-4130-98E0-8B0D5C1298FE}" type="presParOf" srcId="{EABEB916-15F8-4644-A43B-EA247E698901}" destId="{43C1B652-7F5E-43CE-A220-8A1346E2A993}" srcOrd="0" destOrd="0" presId="urn:microsoft.com/office/officeart/2005/8/layout/orgChart1"/>
    <dgm:cxn modelId="{49D75F05-E965-49C9-A623-37670D4604D3}" type="presParOf" srcId="{EABEB916-15F8-4644-A43B-EA247E698901}" destId="{756FB3AD-2BA8-4B4C-97CF-4BE46657B569}" srcOrd="1" destOrd="0" presId="urn:microsoft.com/office/officeart/2005/8/layout/orgChart1"/>
    <dgm:cxn modelId="{C292F25C-08E7-4217-8E10-06DFA2D5CDA5}" type="presParOf" srcId="{4022B4EB-EDAE-438B-8ED5-7F6C0CB6CECD}" destId="{88F5FCD4-C52E-4AC9-84BD-9FDE4B902D20}" srcOrd="1" destOrd="0" presId="urn:microsoft.com/office/officeart/2005/8/layout/orgChart1"/>
    <dgm:cxn modelId="{24951CA0-8730-4496-AE4E-9D0AFD62F637}" type="presParOf" srcId="{88F5FCD4-C52E-4AC9-84BD-9FDE4B902D20}" destId="{DB5DE312-E6F3-4307-BBC3-7E71E78CB48F}" srcOrd="0" destOrd="0" presId="urn:microsoft.com/office/officeart/2005/8/layout/orgChart1"/>
    <dgm:cxn modelId="{8B6B90BF-05AA-4BF2-B774-3D0A8135E903}" type="presParOf" srcId="{88F5FCD4-C52E-4AC9-84BD-9FDE4B902D20}" destId="{82868517-F5DB-4FB2-ABCA-1353D694FBCF}" srcOrd="1" destOrd="0" presId="urn:microsoft.com/office/officeart/2005/8/layout/orgChart1"/>
    <dgm:cxn modelId="{F6F19B55-0852-42CD-84C6-00356E7D3510}" type="presParOf" srcId="{82868517-F5DB-4FB2-ABCA-1353D694FBCF}" destId="{FB258AAC-838C-471A-A400-CE9503A2CF26}" srcOrd="0" destOrd="0" presId="urn:microsoft.com/office/officeart/2005/8/layout/orgChart1"/>
    <dgm:cxn modelId="{A37EFA88-E93E-4992-9976-A49BC65BFFBF}" type="presParOf" srcId="{FB258AAC-838C-471A-A400-CE9503A2CF26}" destId="{8FAABA2D-EE24-4594-8B67-CB1557B3847D}" srcOrd="0" destOrd="0" presId="urn:microsoft.com/office/officeart/2005/8/layout/orgChart1"/>
    <dgm:cxn modelId="{33BFDCF7-DF56-4157-B5E7-8393EC583D40}" type="presParOf" srcId="{FB258AAC-838C-471A-A400-CE9503A2CF26}" destId="{8860459C-727A-4E31-93D9-1A0A591A8CFE}" srcOrd="1" destOrd="0" presId="urn:microsoft.com/office/officeart/2005/8/layout/orgChart1"/>
    <dgm:cxn modelId="{27F5E1D0-38AE-4F36-A797-613672926CFA}" type="presParOf" srcId="{82868517-F5DB-4FB2-ABCA-1353D694FBCF}" destId="{1D637253-213B-4281-8BE6-98E2A263B945}" srcOrd="1" destOrd="0" presId="urn:microsoft.com/office/officeart/2005/8/layout/orgChart1"/>
    <dgm:cxn modelId="{A5558121-EF17-49D1-BEDA-7D29CE7A4436}" type="presParOf" srcId="{82868517-F5DB-4FB2-ABCA-1353D694FBCF}" destId="{D27BA014-CB98-4C16-A4BE-92434F7F1E94}" srcOrd="2" destOrd="0" presId="urn:microsoft.com/office/officeart/2005/8/layout/orgChart1"/>
    <dgm:cxn modelId="{8DB4637B-AAAC-47A5-BDD2-F214EEC55A18}" type="presParOf" srcId="{88F5FCD4-C52E-4AC9-84BD-9FDE4B902D20}" destId="{05F93007-CB71-41E7-8530-E1C98D13829E}" srcOrd="2" destOrd="0" presId="urn:microsoft.com/office/officeart/2005/8/layout/orgChart1"/>
    <dgm:cxn modelId="{145FA1A9-D955-4E6D-8317-E318B5A2A58D}" type="presParOf" srcId="{88F5FCD4-C52E-4AC9-84BD-9FDE4B902D20}" destId="{E83FFFF1-BB60-4168-A685-A39EEC37E10C}" srcOrd="3" destOrd="0" presId="urn:microsoft.com/office/officeart/2005/8/layout/orgChart1"/>
    <dgm:cxn modelId="{42678D5E-D257-4477-83BD-001A511176CE}" type="presParOf" srcId="{E83FFFF1-BB60-4168-A685-A39EEC37E10C}" destId="{71FFB6F6-DC8A-4286-B027-5DC21C3E9866}" srcOrd="0" destOrd="0" presId="urn:microsoft.com/office/officeart/2005/8/layout/orgChart1"/>
    <dgm:cxn modelId="{C4B6DAB8-D619-4D17-B64F-DDEA4E4E0098}" type="presParOf" srcId="{71FFB6F6-DC8A-4286-B027-5DC21C3E9866}" destId="{3E27DD5E-2ACB-4C3F-96F2-190989F7D22A}" srcOrd="0" destOrd="0" presId="urn:microsoft.com/office/officeart/2005/8/layout/orgChart1"/>
    <dgm:cxn modelId="{864D4F5E-4DBC-4172-857A-456EE34E6FA0}" type="presParOf" srcId="{71FFB6F6-DC8A-4286-B027-5DC21C3E9866}" destId="{AC18F01F-615D-4B34-9342-ADA5E8FFDB84}" srcOrd="1" destOrd="0" presId="urn:microsoft.com/office/officeart/2005/8/layout/orgChart1"/>
    <dgm:cxn modelId="{0F46619B-E8FE-4954-8377-BF8CED23AC0D}" type="presParOf" srcId="{E83FFFF1-BB60-4168-A685-A39EEC37E10C}" destId="{6A11A964-CAF7-4995-839A-7CF7131B8C85}" srcOrd="1" destOrd="0" presId="urn:microsoft.com/office/officeart/2005/8/layout/orgChart1"/>
    <dgm:cxn modelId="{2F762438-4053-4604-8283-46E8D87D4C92}" type="presParOf" srcId="{E83FFFF1-BB60-4168-A685-A39EEC37E10C}" destId="{16DBE25B-2F33-4DD7-8F4D-33F011A9D066}" srcOrd="2" destOrd="0" presId="urn:microsoft.com/office/officeart/2005/8/layout/orgChart1"/>
    <dgm:cxn modelId="{64DCB9CC-4F66-40F8-BEE8-EB1420D6E01E}" type="presParOf" srcId="{4022B4EB-EDAE-438B-8ED5-7F6C0CB6CECD}" destId="{DECCF593-F1B3-4A79-BA54-51847C98A6E3}" srcOrd="2" destOrd="0" presId="urn:microsoft.com/office/officeart/2005/8/layout/orgChart1"/>
    <dgm:cxn modelId="{99422058-23CF-412A-A1F1-0FEDA988ABB7}" type="presParOf" srcId="{563D3CCD-5355-41FD-A395-7C1DBCB58F80}" destId="{E498E018-09F4-4624-99BA-F79D5541D8F9}" srcOrd="2" destOrd="0" presId="urn:microsoft.com/office/officeart/2005/8/layout/orgChart1"/>
    <dgm:cxn modelId="{8ADA00BF-416B-4567-AA8A-211601B63516}" type="presParOf" srcId="{563D3CCD-5355-41FD-A395-7C1DBCB58F80}" destId="{82D73A71-CCC6-4C22-9AE3-DC27C8C6AFD6}" srcOrd="3" destOrd="0" presId="urn:microsoft.com/office/officeart/2005/8/layout/orgChart1"/>
    <dgm:cxn modelId="{D8CE21DC-2922-4341-9A4A-DE92E7EBCBAC}" type="presParOf" srcId="{82D73A71-CCC6-4C22-9AE3-DC27C8C6AFD6}" destId="{F8EDF28C-2960-4C49-BCD1-D246E8BBCA3B}" srcOrd="0" destOrd="0" presId="urn:microsoft.com/office/officeart/2005/8/layout/orgChart1"/>
    <dgm:cxn modelId="{31ED9646-CE6D-49A9-A819-23E8B37D3906}" type="presParOf" srcId="{F8EDF28C-2960-4C49-BCD1-D246E8BBCA3B}" destId="{19D30342-8B9F-4CDF-8E07-08B7BC98B7F0}" srcOrd="0" destOrd="0" presId="urn:microsoft.com/office/officeart/2005/8/layout/orgChart1"/>
    <dgm:cxn modelId="{D0DD4B41-25A0-4B52-9910-E67954EBA386}" type="presParOf" srcId="{F8EDF28C-2960-4C49-BCD1-D246E8BBCA3B}" destId="{BFEF2D6E-BD60-4B18-97F2-FD066E48E86B}" srcOrd="1" destOrd="0" presId="urn:microsoft.com/office/officeart/2005/8/layout/orgChart1"/>
    <dgm:cxn modelId="{16E3C2DB-359D-4324-9293-4ED98FAB2330}" type="presParOf" srcId="{82D73A71-CCC6-4C22-9AE3-DC27C8C6AFD6}" destId="{D75B11EF-F47B-4BB8-A8F4-08F3459461B2}" srcOrd="1" destOrd="0" presId="urn:microsoft.com/office/officeart/2005/8/layout/orgChart1"/>
    <dgm:cxn modelId="{CD99CBFC-7BF5-4AE2-AECC-4144E97C4F58}" type="presParOf" srcId="{82D73A71-CCC6-4C22-9AE3-DC27C8C6AFD6}" destId="{2D1EBAE4-CC10-42BE-95FE-E0F59148933B}" srcOrd="2" destOrd="0" presId="urn:microsoft.com/office/officeart/2005/8/layout/orgChart1"/>
    <dgm:cxn modelId="{90CC44E7-2C9D-4905-B4E4-904B9B461094}" type="presParOf" srcId="{563D3CCD-5355-41FD-A395-7C1DBCB58F80}" destId="{16F87686-B56C-4D7D-87FB-656DA61311AB}" srcOrd="4" destOrd="0" presId="urn:microsoft.com/office/officeart/2005/8/layout/orgChart1"/>
    <dgm:cxn modelId="{E4AB9E7E-15F5-4879-A6AA-29D30EF990E0}" type="presParOf" srcId="{563D3CCD-5355-41FD-A395-7C1DBCB58F80}" destId="{612A3752-302F-45A0-9008-8ABB8BD969DB}" srcOrd="5" destOrd="0" presId="urn:microsoft.com/office/officeart/2005/8/layout/orgChart1"/>
    <dgm:cxn modelId="{4CA74916-8291-4459-81CC-1895D4826289}" type="presParOf" srcId="{612A3752-302F-45A0-9008-8ABB8BD969DB}" destId="{078C165A-29D2-43BE-BB15-04BDC145595C}" srcOrd="0" destOrd="0" presId="urn:microsoft.com/office/officeart/2005/8/layout/orgChart1"/>
    <dgm:cxn modelId="{72BEBCE2-B198-496A-8E75-2E310153FFFB}" type="presParOf" srcId="{078C165A-29D2-43BE-BB15-04BDC145595C}" destId="{1841E13B-0DF1-471E-99BC-69721716D637}" srcOrd="0" destOrd="0" presId="urn:microsoft.com/office/officeart/2005/8/layout/orgChart1"/>
    <dgm:cxn modelId="{B2A198A0-2995-40C8-BEE3-592A25F4DBD4}" type="presParOf" srcId="{078C165A-29D2-43BE-BB15-04BDC145595C}" destId="{382D4C3F-8FB1-421E-AAE9-8C80879E1786}" srcOrd="1" destOrd="0" presId="urn:microsoft.com/office/officeart/2005/8/layout/orgChart1"/>
    <dgm:cxn modelId="{20B97E46-8EA1-4A51-B933-2A2DCC7BF1BF}" type="presParOf" srcId="{612A3752-302F-45A0-9008-8ABB8BD969DB}" destId="{69EE3C51-9A27-4185-AC77-CA776170DAB6}" srcOrd="1" destOrd="0" presId="urn:microsoft.com/office/officeart/2005/8/layout/orgChart1"/>
    <dgm:cxn modelId="{E346F49F-E3D9-4EBA-A28C-79C3E4296C18}" type="presParOf" srcId="{612A3752-302F-45A0-9008-8ABB8BD969DB}" destId="{57EE9A94-61FF-4A3A-AAC8-AE4BDC4FCD76}" srcOrd="2" destOrd="0" presId="urn:microsoft.com/office/officeart/2005/8/layout/orgChart1"/>
    <dgm:cxn modelId="{141C89F3-81EF-4032-B642-68B5F4CDE45A}" type="presParOf" srcId="{563D3CCD-5355-41FD-A395-7C1DBCB58F80}" destId="{78160387-D289-4AAC-87EF-806B85DD40B3}" srcOrd="6" destOrd="0" presId="urn:microsoft.com/office/officeart/2005/8/layout/orgChart1"/>
    <dgm:cxn modelId="{CDB1FE2A-0F98-4FBE-86D1-330CD337CAD2}" type="presParOf" srcId="{563D3CCD-5355-41FD-A395-7C1DBCB58F80}" destId="{276F24E6-AD4D-4F49-A240-8211602CE81B}" srcOrd="7" destOrd="0" presId="urn:microsoft.com/office/officeart/2005/8/layout/orgChart1"/>
    <dgm:cxn modelId="{DF582964-8EE5-4A44-9934-6DB6560B4C75}" type="presParOf" srcId="{276F24E6-AD4D-4F49-A240-8211602CE81B}" destId="{16BDFBC1-5148-4FAB-9C87-EAA0B4A9048B}" srcOrd="0" destOrd="0" presId="urn:microsoft.com/office/officeart/2005/8/layout/orgChart1"/>
    <dgm:cxn modelId="{D9D12F1B-3FED-4829-83B5-47EA23AD7319}" type="presParOf" srcId="{16BDFBC1-5148-4FAB-9C87-EAA0B4A9048B}" destId="{D11D011A-1E92-4EC7-81D0-7D8B2B0DA01E}" srcOrd="0" destOrd="0" presId="urn:microsoft.com/office/officeart/2005/8/layout/orgChart1"/>
    <dgm:cxn modelId="{4281DC92-4D1E-4089-A83C-DFA536FEB058}" type="presParOf" srcId="{16BDFBC1-5148-4FAB-9C87-EAA0B4A9048B}" destId="{308359F9-A934-404F-BBC8-56B75F44D2E3}" srcOrd="1" destOrd="0" presId="urn:microsoft.com/office/officeart/2005/8/layout/orgChart1"/>
    <dgm:cxn modelId="{973EEF24-9B9F-483F-AF13-ACA72F9DBDB9}" type="presParOf" srcId="{276F24E6-AD4D-4F49-A240-8211602CE81B}" destId="{240CA941-D65B-42AA-8A20-EFAFC926FE6A}" srcOrd="1" destOrd="0" presId="urn:microsoft.com/office/officeart/2005/8/layout/orgChart1"/>
    <dgm:cxn modelId="{340569CA-CD86-4B0A-BE1B-F8AA903EA25C}" type="presParOf" srcId="{276F24E6-AD4D-4F49-A240-8211602CE81B}" destId="{0C99FE2E-AC19-4C77-8879-E65A0FA36CA4}" srcOrd="2" destOrd="0" presId="urn:microsoft.com/office/officeart/2005/8/layout/orgChart1"/>
    <dgm:cxn modelId="{2D12617A-D36C-48C2-AAE7-15945F42A4F8}" type="presParOf" srcId="{563D3CCD-5355-41FD-A395-7C1DBCB58F80}" destId="{6E22B95E-5FA9-44E3-9E2A-641E890765A5}" srcOrd="8" destOrd="0" presId="urn:microsoft.com/office/officeart/2005/8/layout/orgChart1"/>
    <dgm:cxn modelId="{71E4B363-48A7-4B8C-9D53-31EF8BDE06C7}" type="presParOf" srcId="{563D3CCD-5355-41FD-A395-7C1DBCB58F80}" destId="{BB7B0A38-88C3-4E5C-89C1-91C69A82DAB4}" srcOrd="9" destOrd="0" presId="urn:microsoft.com/office/officeart/2005/8/layout/orgChart1"/>
    <dgm:cxn modelId="{E5545B2D-4377-4512-B818-61EA70952A90}" type="presParOf" srcId="{BB7B0A38-88C3-4E5C-89C1-91C69A82DAB4}" destId="{0F65415C-7361-4899-9981-46121AF2E17C}" srcOrd="0" destOrd="0" presId="urn:microsoft.com/office/officeart/2005/8/layout/orgChart1"/>
    <dgm:cxn modelId="{5E49480D-69B3-46FB-97E8-FDE528B4B739}" type="presParOf" srcId="{0F65415C-7361-4899-9981-46121AF2E17C}" destId="{A8C10157-D9A6-4BEC-8BC8-EE2E878F7CE7}" srcOrd="0" destOrd="0" presId="urn:microsoft.com/office/officeart/2005/8/layout/orgChart1"/>
    <dgm:cxn modelId="{E7D2C1EC-0F7F-40AD-AC3B-57F00432DB65}" type="presParOf" srcId="{0F65415C-7361-4899-9981-46121AF2E17C}" destId="{F21D59C2-3C5F-4B76-B05E-1171B7C6F6DC}" srcOrd="1" destOrd="0" presId="urn:microsoft.com/office/officeart/2005/8/layout/orgChart1"/>
    <dgm:cxn modelId="{0C83B698-08C5-461E-A400-0B71FF596A9E}" type="presParOf" srcId="{BB7B0A38-88C3-4E5C-89C1-91C69A82DAB4}" destId="{5F88E451-E17E-469D-9D70-6D6CC4E67A9A}" srcOrd="1" destOrd="0" presId="urn:microsoft.com/office/officeart/2005/8/layout/orgChart1"/>
    <dgm:cxn modelId="{DEF920A4-5E8E-4565-94DD-434BCE279EAF}" type="presParOf" srcId="{BB7B0A38-88C3-4E5C-89C1-91C69A82DAB4}" destId="{A4E5D639-2EB4-4B1A-AA64-524E328D7036}" srcOrd="2" destOrd="0" presId="urn:microsoft.com/office/officeart/2005/8/layout/orgChart1"/>
    <dgm:cxn modelId="{9125ED13-23A1-48FE-867D-DECC3EABB21E}" type="presParOf" srcId="{563D3CCD-5355-41FD-A395-7C1DBCB58F80}" destId="{30EE13EE-D8DB-4600-87D2-393DFF2B70AF}" srcOrd="10" destOrd="0" presId="urn:microsoft.com/office/officeart/2005/8/layout/orgChart1"/>
    <dgm:cxn modelId="{A6B0B59A-4FE9-4558-97C0-ECBF5783489C}" type="presParOf" srcId="{563D3CCD-5355-41FD-A395-7C1DBCB58F80}" destId="{99298B5C-2DD8-46C7-9738-A138F02BEC6C}" srcOrd="11" destOrd="0" presId="urn:microsoft.com/office/officeart/2005/8/layout/orgChart1"/>
    <dgm:cxn modelId="{F9B4486A-3523-466A-B446-74DDA141AF46}" type="presParOf" srcId="{99298B5C-2DD8-46C7-9738-A138F02BEC6C}" destId="{CBC12964-7A80-4806-B9A4-AF5B2F5B4554}" srcOrd="0" destOrd="0" presId="urn:microsoft.com/office/officeart/2005/8/layout/orgChart1"/>
    <dgm:cxn modelId="{DA41E48D-AC22-4D4D-9753-9F15C3B1D6DF}" type="presParOf" srcId="{CBC12964-7A80-4806-B9A4-AF5B2F5B4554}" destId="{03594DEF-FFE9-4381-A292-36708A42F664}" srcOrd="0" destOrd="0" presId="urn:microsoft.com/office/officeart/2005/8/layout/orgChart1"/>
    <dgm:cxn modelId="{423815F5-5B2E-4E5B-AA07-8C48AD91F0F7}" type="presParOf" srcId="{CBC12964-7A80-4806-B9A4-AF5B2F5B4554}" destId="{24EF3FE6-3F63-45B6-961C-8BF27D2D5862}" srcOrd="1" destOrd="0" presId="urn:microsoft.com/office/officeart/2005/8/layout/orgChart1"/>
    <dgm:cxn modelId="{0DCC23F0-5347-41D2-8D34-A2769FFD57A2}" type="presParOf" srcId="{99298B5C-2DD8-46C7-9738-A138F02BEC6C}" destId="{47F0835D-0C12-4533-A065-5D526A80FE69}" srcOrd="1" destOrd="0" presId="urn:microsoft.com/office/officeart/2005/8/layout/orgChart1"/>
    <dgm:cxn modelId="{BE0AA6FB-8BD8-4401-B9A8-8D8B12ACB8A2}" type="presParOf" srcId="{99298B5C-2DD8-46C7-9738-A138F02BEC6C}" destId="{8BE8A997-3267-4129-BE0A-010D709CAD0A}" srcOrd="2" destOrd="0" presId="urn:microsoft.com/office/officeart/2005/8/layout/orgChart1"/>
    <dgm:cxn modelId="{D801F735-A515-4AEF-AE8C-4CDD9B0095A3}" type="presParOf" srcId="{9BA1707E-2175-401C-BE3D-5CC3D59A8038}" destId="{58B5D40D-2E31-4903-8B82-781731DAC759}" srcOrd="2" destOrd="0" presId="urn:microsoft.com/office/officeart/2005/8/layout/orgChart1"/>
    <dgm:cxn modelId="{193D737F-338E-4E5C-9CE2-F02E017001FE}" type="presParOf" srcId="{58B5D40D-2E31-4903-8B82-781731DAC759}" destId="{80996CDA-4B6D-4BB4-B7AC-714F1CCBC887}" srcOrd="0" destOrd="0" presId="urn:microsoft.com/office/officeart/2005/8/layout/orgChart1"/>
    <dgm:cxn modelId="{5FC23A12-67F5-40C1-B765-BDF199D88CFD}" type="presParOf" srcId="{58B5D40D-2E31-4903-8B82-781731DAC759}" destId="{8517DAE0-D7F6-4126-AF2D-9DCDD5C1B0A5}" srcOrd="1" destOrd="0" presId="urn:microsoft.com/office/officeart/2005/8/layout/orgChart1"/>
    <dgm:cxn modelId="{CA01E1DA-E6DE-4884-B33F-24BFB016480C}" type="presParOf" srcId="{8517DAE0-D7F6-4126-AF2D-9DCDD5C1B0A5}" destId="{CED222D1-17A3-4133-B4C0-B8935E618C43}" srcOrd="0" destOrd="0" presId="urn:microsoft.com/office/officeart/2005/8/layout/orgChart1"/>
    <dgm:cxn modelId="{462A35E9-49EA-4162-8DFE-CCE4154B4034}" type="presParOf" srcId="{CED222D1-17A3-4133-B4C0-B8935E618C43}" destId="{5DD2C098-E408-414B-9FA6-3AE9F707CEC2}" srcOrd="0" destOrd="0" presId="urn:microsoft.com/office/officeart/2005/8/layout/orgChart1"/>
    <dgm:cxn modelId="{2FF6FFC8-A30F-4F7B-B358-9D22213997B8}" type="presParOf" srcId="{CED222D1-17A3-4133-B4C0-B8935E618C43}" destId="{B8F42E4B-7FDC-4228-8DF3-AB36A5C173D4}" srcOrd="1" destOrd="0" presId="urn:microsoft.com/office/officeart/2005/8/layout/orgChart1"/>
    <dgm:cxn modelId="{8FAFB4CD-4746-483C-B654-99DBEE3CBB6E}" type="presParOf" srcId="{8517DAE0-D7F6-4126-AF2D-9DCDD5C1B0A5}" destId="{13B4E5B8-836E-4E87-A9D4-88C89F1B842A}" srcOrd="1" destOrd="0" presId="urn:microsoft.com/office/officeart/2005/8/layout/orgChart1"/>
    <dgm:cxn modelId="{7CDF777B-235C-4E9A-B3F6-E0CC627C25A7}" type="presParOf" srcId="{8517DAE0-D7F6-4126-AF2D-9DCDD5C1B0A5}" destId="{304E0CCF-9416-42FE-8543-2C57AD2314E7}" srcOrd="2" destOrd="0" presId="urn:microsoft.com/office/officeart/2005/8/layout/orgChart1"/>
    <dgm:cxn modelId="{429112CA-B6AB-4B4E-9D1D-DDA2D6F002D7}" type="presParOf" srcId="{D4B032FC-8330-4CA2-B46A-BB8C75925A3E}" destId="{AA84AE70-C269-414F-ADA6-B38DD2A6AC64}" srcOrd="2" destOrd="0" presId="urn:microsoft.com/office/officeart/2005/8/layout/orgChart1"/>
  </dgm:cxnLst>
  <dgm:bg/>
  <dgm:whole>
    <a:ln w="25400" cap="flat" cmpd="sng" algn="ctr">
      <a:noFill/>
      <a:prstDash val="dash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996CDA-4B6D-4BB4-B7AC-714F1CCBC887}">
      <dsp:nvSpPr>
        <dsp:cNvPr id="0" name=""/>
        <dsp:cNvSpPr/>
      </dsp:nvSpPr>
      <dsp:spPr>
        <a:xfrm>
          <a:off x="4794813" y="1334219"/>
          <a:ext cx="1063992" cy="521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231"/>
              </a:lnTo>
              <a:lnTo>
                <a:pt x="1063992" y="521231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dash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E13EE-D8DB-4600-87D2-393DFF2B70AF}">
      <dsp:nvSpPr>
        <dsp:cNvPr id="0" name=""/>
        <dsp:cNvSpPr/>
      </dsp:nvSpPr>
      <dsp:spPr>
        <a:xfrm>
          <a:off x="1461640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3333172" y="0"/>
              </a:moveTo>
              <a:lnTo>
                <a:pt x="3333172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2B95E-5FA9-44E3-9E2A-641E890765A5}">
      <dsp:nvSpPr>
        <dsp:cNvPr id="0" name=""/>
        <dsp:cNvSpPr/>
      </dsp:nvSpPr>
      <dsp:spPr>
        <a:xfrm>
          <a:off x="2794909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1999903" y="0"/>
              </a:moveTo>
              <a:lnTo>
                <a:pt x="1999903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60387-D289-4AAC-87EF-806B85DD40B3}">
      <dsp:nvSpPr>
        <dsp:cNvPr id="0" name=""/>
        <dsp:cNvSpPr/>
      </dsp:nvSpPr>
      <dsp:spPr>
        <a:xfrm>
          <a:off x="4128178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666634" y="0"/>
              </a:moveTo>
              <a:lnTo>
                <a:pt x="666634" y="898028"/>
              </a:lnTo>
              <a:lnTo>
                <a:pt x="0" y="898028"/>
              </a:lnTo>
              <a:lnTo>
                <a:pt x="0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7686-B56C-4D7D-87FB-656DA61311AB}">
      <dsp:nvSpPr>
        <dsp:cNvPr id="0" name=""/>
        <dsp:cNvSpPr/>
      </dsp:nvSpPr>
      <dsp:spPr>
        <a:xfrm>
          <a:off x="4794813" y="1334219"/>
          <a:ext cx="666634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666634" y="898028"/>
              </a:lnTo>
              <a:lnTo>
                <a:pt x="666634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8E018-09F4-4624-99BA-F79D5541D8F9}">
      <dsp:nvSpPr>
        <dsp:cNvPr id="0" name=""/>
        <dsp:cNvSpPr/>
      </dsp:nvSpPr>
      <dsp:spPr>
        <a:xfrm>
          <a:off x="4794813" y="1334219"/>
          <a:ext cx="1999903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1999903" y="898028"/>
              </a:lnTo>
              <a:lnTo>
                <a:pt x="1999903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93007-CB71-41E7-8530-E1C98D13829E}">
      <dsp:nvSpPr>
        <dsp:cNvPr id="0" name=""/>
        <dsp:cNvSpPr/>
      </dsp:nvSpPr>
      <dsp:spPr>
        <a:xfrm>
          <a:off x="7687236" y="2898882"/>
          <a:ext cx="165281" cy="1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9194"/>
              </a:lnTo>
              <a:lnTo>
                <a:pt x="165281" y="1289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DE312-E6F3-4307-BBC3-7E71E78CB48F}">
      <dsp:nvSpPr>
        <dsp:cNvPr id="0" name=""/>
        <dsp:cNvSpPr/>
      </dsp:nvSpPr>
      <dsp:spPr>
        <a:xfrm>
          <a:off x="7687236" y="2898882"/>
          <a:ext cx="165281" cy="506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862"/>
              </a:lnTo>
              <a:lnTo>
                <a:pt x="165281" y="5068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B9898-8F27-4AF7-9B73-0A5884C9A679}">
      <dsp:nvSpPr>
        <dsp:cNvPr id="0" name=""/>
        <dsp:cNvSpPr/>
      </dsp:nvSpPr>
      <dsp:spPr>
        <a:xfrm>
          <a:off x="4794813" y="1334219"/>
          <a:ext cx="3333172" cy="1013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8028"/>
              </a:lnTo>
              <a:lnTo>
                <a:pt x="3333172" y="898028"/>
              </a:lnTo>
              <a:lnTo>
                <a:pt x="3333172" y="1013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C7F62-B18A-4004-904A-04D89D1FE7A2}">
      <dsp:nvSpPr>
        <dsp:cNvPr id="0" name=""/>
        <dsp:cNvSpPr/>
      </dsp:nvSpPr>
      <dsp:spPr>
        <a:xfrm>
          <a:off x="4749093" y="551888"/>
          <a:ext cx="91440" cy="231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3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24F27-610A-4E6C-9793-C173CDA22D81}">
      <dsp:nvSpPr>
        <dsp:cNvPr id="0" name=""/>
        <dsp:cNvSpPr/>
      </dsp:nvSpPr>
      <dsp:spPr>
        <a:xfrm>
          <a:off x="4243875" y="950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Directorio</a:t>
          </a:r>
        </a:p>
      </dsp:txBody>
      <dsp:txXfrm>
        <a:off x="4243875" y="950"/>
        <a:ext cx="1101875" cy="550937"/>
      </dsp:txXfrm>
    </dsp:sp>
    <dsp:sp modelId="{0745ABF3-D10B-4BD6-BFD1-FC217C8684CB}">
      <dsp:nvSpPr>
        <dsp:cNvPr id="0" name=""/>
        <dsp:cNvSpPr/>
      </dsp:nvSpPr>
      <dsp:spPr>
        <a:xfrm>
          <a:off x="4243875" y="7832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Gerencia General</a:t>
          </a:r>
        </a:p>
      </dsp:txBody>
      <dsp:txXfrm>
        <a:off x="4243875" y="783281"/>
        <a:ext cx="1101875" cy="550937"/>
      </dsp:txXfrm>
    </dsp:sp>
    <dsp:sp modelId="{43C1B652-7F5E-43CE-A220-8A1346E2A993}">
      <dsp:nvSpPr>
        <dsp:cNvPr id="0" name=""/>
        <dsp:cNvSpPr/>
      </dsp:nvSpPr>
      <dsp:spPr>
        <a:xfrm>
          <a:off x="7577048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Administración</a:t>
          </a:r>
        </a:p>
      </dsp:txBody>
      <dsp:txXfrm>
        <a:off x="7577048" y="2347944"/>
        <a:ext cx="1101875" cy="550937"/>
      </dsp:txXfrm>
    </dsp:sp>
    <dsp:sp modelId="{8FAABA2D-EE24-4594-8B67-CB1557B3847D}">
      <dsp:nvSpPr>
        <dsp:cNvPr id="0" name=""/>
        <dsp:cNvSpPr/>
      </dsp:nvSpPr>
      <dsp:spPr>
        <a:xfrm>
          <a:off x="7852517" y="3130276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Recursos Humanos</a:t>
          </a:r>
        </a:p>
      </dsp:txBody>
      <dsp:txXfrm>
        <a:off x="7852517" y="3130276"/>
        <a:ext cx="1101875" cy="550937"/>
      </dsp:txXfrm>
    </dsp:sp>
    <dsp:sp modelId="{3E27DD5E-2ACB-4C3F-96F2-190989F7D22A}">
      <dsp:nvSpPr>
        <dsp:cNvPr id="0" name=""/>
        <dsp:cNvSpPr/>
      </dsp:nvSpPr>
      <dsp:spPr>
        <a:xfrm>
          <a:off x="7852517" y="3912607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Finanzas</a:t>
          </a:r>
        </a:p>
      </dsp:txBody>
      <dsp:txXfrm>
        <a:off x="7852517" y="3912607"/>
        <a:ext cx="1101875" cy="550937"/>
      </dsp:txXfrm>
    </dsp:sp>
    <dsp:sp modelId="{19D30342-8B9F-4CDF-8E07-08B7BC98B7F0}">
      <dsp:nvSpPr>
        <dsp:cNvPr id="0" name=""/>
        <dsp:cNvSpPr/>
      </dsp:nvSpPr>
      <dsp:spPr>
        <a:xfrm>
          <a:off x="6243779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Almacenamiento</a:t>
          </a:r>
        </a:p>
      </dsp:txBody>
      <dsp:txXfrm>
        <a:off x="6243779" y="2347944"/>
        <a:ext cx="1101875" cy="550937"/>
      </dsp:txXfrm>
    </dsp:sp>
    <dsp:sp modelId="{1841E13B-0DF1-471E-99BC-69721716D637}">
      <dsp:nvSpPr>
        <dsp:cNvPr id="0" name=""/>
        <dsp:cNvSpPr/>
      </dsp:nvSpPr>
      <dsp:spPr>
        <a:xfrm>
          <a:off x="4910510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Calidad</a:t>
          </a:r>
        </a:p>
      </dsp:txBody>
      <dsp:txXfrm>
        <a:off x="4910510" y="2347944"/>
        <a:ext cx="1101875" cy="550937"/>
      </dsp:txXfrm>
    </dsp:sp>
    <dsp:sp modelId="{D11D011A-1E92-4EC7-81D0-7D8B2B0DA01E}">
      <dsp:nvSpPr>
        <dsp:cNvPr id="0" name=""/>
        <dsp:cNvSpPr/>
      </dsp:nvSpPr>
      <dsp:spPr>
        <a:xfrm>
          <a:off x="3577241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Producción</a:t>
          </a:r>
        </a:p>
      </dsp:txBody>
      <dsp:txXfrm>
        <a:off x="3577241" y="2347944"/>
        <a:ext cx="1101875" cy="550937"/>
      </dsp:txXfrm>
    </dsp:sp>
    <dsp:sp modelId="{A8C10157-D9A6-4BEC-8BC8-EE2E878F7CE7}">
      <dsp:nvSpPr>
        <dsp:cNvPr id="0" name=""/>
        <dsp:cNvSpPr/>
      </dsp:nvSpPr>
      <dsp:spPr>
        <a:xfrm>
          <a:off x="224397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Compras</a:t>
          </a:r>
        </a:p>
      </dsp:txBody>
      <dsp:txXfrm>
        <a:off x="2243972" y="2347944"/>
        <a:ext cx="1101875" cy="550937"/>
      </dsp:txXfrm>
    </dsp:sp>
    <dsp:sp modelId="{03594DEF-FFE9-4381-A292-36708A42F664}">
      <dsp:nvSpPr>
        <dsp:cNvPr id="0" name=""/>
        <dsp:cNvSpPr/>
      </dsp:nvSpPr>
      <dsp:spPr>
        <a:xfrm>
          <a:off x="910702" y="2347944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Ventas</a:t>
          </a:r>
        </a:p>
      </dsp:txBody>
      <dsp:txXfrm>
        <a:off x="910702" y="2347944"/>
        <a:ext cx="1101875" cy="550937"/>
      </dsp:txXfrm>
    </dsp:sp>
    <dsp:sp modelId="{5DD2C098-E408-414B-9FA6-3AE9F707CEC2}">
      <dsp:nvSpPr>
        <dsp:cNvPr id="0" name=""/>
        <dsp:cNvSpPr/>
      </dsp:nvSpPr>
      <dsp:spPr>
        <a:xfrm>
          <a:off x="5858806" y="1579981"/>
          <a:ext cx="1101875" cy="5509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/>
            <a:t>Asesoría Contable</a:t>
          </a:r>
        </a:p>
      </dsp:txBody>
      <dsp:txXfrm>
        <a:off x="5858806" y="1579981"/>
        <a:ext cx="1101875" cy="55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F13F-72DA-40D5-9FE6-68C89A8ECFA6}" type="datetimeFigureOut">
              <a:rPr lang="es-AR" smtClean="0"/>
              <a:pPr/>
              <a:t>20/11/2011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47CE-A982-41B8-A2D4-093FC5AE54CD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47CE-A982-41B8-A2D4-093FC5AE54CD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590800"/>
            <a:ext cx="8077200" cy="762000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4114800" y="5867400"/>
            <a:ext cx="1155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04800" y="4953000"/>
            <a:ext cx="85344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pic>
        <p:nvPicPr>
          <p:cNvPr id="2050" name="Picture 2" descr="C:\Users\Mariana\Desktop\Tesis Mari\metalurgica\10_metalsoft\MetalSoft_Desktop\src\metalsoft\presentacion\img\FondoMetalsof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FF88-B9F6-44DC-9EF6-17273EF7FE3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43700" y="319088"/>
            <a:ext cx="2095500" cy="6148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134100" cy="6148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4E9EF-AF0D-487D-A5D3-45BE98CDE4D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19088"/>
            <a:ext cx="8382000" cy="5635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5248275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858000" y="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8674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5760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E294D929-5B82-42ED-9E8C-E4FB9BE2543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2BC3A1-CBAA-45DD-9764-911756AC0A5B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3074" name="Picture 2" descr="C:\Users\Mariana\Desktop\Tesis Mari\metalurgica\10_metalsoft\MetalSoft_Desktop\src\img\fondopantalla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90872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FAD113-801C-4250-98B8-875A2266F4C3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3EF355-C919-427A-9434-0D88ED9C653D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2C7AA-8D6F-447C-B863-9B59ED90AA51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2672-9E3D-4373-B168-83FA9896E04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F6784-63D0-4150-94A1-CD69F461E577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4238-264B-440F-B134-56A4D45DED3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2101-ED28-4239-8C5E-0CDA8918AC1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5373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fld id="{BE7B4B1F-458D-4565-B7C5-0FA0ACEA787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12" Type="http://schemas.openxmlformats.org/officeDocument/2006/relationships/image" Target="../media/image69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jpe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gif"/><Relationship Id="rId3" Type="http://schemas.openxmlformats.org/officeDocument/2006/relationships/image" Target="../media/image16.png"/><Relationship Id="rId21" Type="http://schemas.openxmlformats.org/officeDocument/2006/relationships/image" Target="../media/image34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 bwMode="white">
          <a:xfrm>
            <a:off x="285720" y="714356"/>
            <a:ext cx="8599394" cy="227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Universidad Tecnológica 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Nacional</a:t>
            </a:r>
            <a:b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s-ES" sz="4000" b="1" i="0" u="none" strike="noStrike" kern="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 Facultad Regional Córdoba-</a:t>
            </a:r>
            <a:endParaRPr kumimoji="0" lang="es-ES_tradnl" sz="4000" b="1" i="0" u="none" strike="noStrike" kern="0" normalizeH="0" baseline="0" noProof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2 Subtítulo"/>
          <p:cNvSpPr>
            <a:spLocks noGrp="1"/>
          </p:cNvSpPr>
          <p:nvPr>
            <p:ph type="subTitle" idx="1"/>
          </p:nvPr>
        </p:nvSpPr>
        <p:spPr>
          <a:xfrm>
            <a:off x="285720" y="3143248"/>
            <a:ext cx="8501122" cy="1500198"/>
          </a:xfrm>
        </p:spPr>
        <p:txBody>
          <a:bodyPr>
            <a:noAutofit/>
          </a:bodyPr>
          <a:lstStyle/>
          <a:p>
            <a:endParaRPr lang="en-US" sz="36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Ingeniería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Sistemas</a:t>
            </a:r>
            <a:r>
              <a:rPr lang="en-US" sz="3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de </a:t>
            </a:r>
            <a:r>
              <a:rPr lang="en-US" sz="38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Información</a:t>
            </a:r>
            <a:endParaRPr lang="es-AR" sz="3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4" name="13 Imagen" descr="utn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7452320" y="5414860"/>
            <a:ext cx="1211026" cy="144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323528" y="0"/>
            <a:ext cx="8382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Problemas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Detectados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50951" y="1928813"/>
            <a:ext cx="6826251" cy="4286251"/>
            <a:chOff x="788" y="1215"/>
            <a:chExt cx="4300" cy="2700"/>
          </a:xfrm>
        </p:grpSpPr>
        <p:sp>
          <p:nvSpPr>
            <p:cNvPr id="8" name="Freeform 4"/>
            <p:cNvSpPr>
              <a:spLocks noEditPoints="1"/>
            </p:cNvSpPr>
            <p:nvPr/>
          </p:nvSpPr>
          <p:spPr bwMode="gray">
            <a:xfrm rot="20241944">
              <a:off x="788" y="1705"/>
              <a:ext cx="3916" cy="1605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2385" y="1215"/>
              <a:ext cx="742" cy="775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en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Excel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999" y="2070"/>
              <a:ext cx="711" cy="75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sin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847" cy="865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Registro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Datos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a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Mano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3048" y="2700"/>
              <a:ext cx="822" cy="701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Escaso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endParaRPr lang="en-US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Control de </a:t>
              </a:r>
            </a:p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</a:rPr>
                <a:t>Procesos</a:t>
              </a:r>
              <a:endParaRPr lang="es-A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3833" y="1305"/>
              <a:ext cx="919" cy="81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Tratos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basados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 la </a:t>
              </a:r>
            </a:p>
            <a:p>
              <a:pPr algn="ctr"/>
              <a:r>
                <a:rPr lang="en-US" b="1" dirty="0" err="1" smtClean="0">
                  <a:solidFill>
                    <a:schemeClr val="bg1"/>
                  </a:solidFill>
                </a:rPr>
                <a:t>confianza</a:t>
              </a:r>
              <a:endParaRPr lang="es-A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18 Imagen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606471">
            <a:off x="172754" y="1254088"/>
            <a:ext cx="1488940" cy="1428983"/>
          </a:xfrm>
          <a:prstGeom prst="rect">
            <a:avLst/>
          </a:prstGeom>
        </p:spPr>
      </p:pic>
      <p:pic>
        <p:nvPicPr>
          <p:cNvPr id="20" name="19 Imagen" descr="images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55128">
            <a:off x="2299599" y="1289214"/>
            <a:ext cx="1151109" cy="1328202"/>
          </a:xfrm>
          <a:prstGeom prst="rect">
            <a:avLst/>
          </a:prstGeom>
        </p:spPr>
      </p:pic>
      <p:pic>
        <p:nvPicPr>
          <p:cNvPr id="21" name="20 Imagen" descr="images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9785167">
            <a:off x="165680" y="3198135"/>
            <a:ext cx="1344838" cy="1021268"/>
          </a:xfrm>
          <a:prstGeom prst="rect">
            <a:avLst/>
          </a:prstGeom>
        </p:spPr>
      </p:pic>
      <p:pic>
        <p:nvPicPr>
          <p:cNvPr id="22" name="21 Imagen" descr="papele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5424">
            <a:off x="7159311" y="628596"/>
            <a:ext cx="1785936" cy="1777432"/>
          </a:xfrm>
          <a:prstGeom prst="rect">
            <a:avLst/>
          </a:prstGeom>
        </p:spPr>
      </p:pic>
      <p:pic>
        <p:nvPicPr>
          <p:cNvPr id="23" name="22 Imagen" descr="trabajo_dur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941440">
            <a:off x="6286011" y="5056284"/>
            <a:ext cx="1679882" cy="1656949"/>
          </a:xfrm>
          <a:prstGeom prst="rect">
            <a:avLst/>
          </a:prstGeom>
        </p:spPr>
      </p:pic>
      <p:pic>
        <p:nvPicPr>
          <p:cNvPr id="24" name="23 Imagen" descr="HomeIma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95633">
            <a:off x="4204896" y="968713"/>
            <a:ext cx="2200651" cy="904873"/>
          </a:xfrm>
          <a:prstGeom prst="rect">
            <a:avLst/>
          </a:prstGeom>
        </p:spPr>
      </p:pic>
      <p:pic>
        <p:nvPicPr>
          <p:cNvPr id="25" name="24 Imagen" descr="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459675">
            <a:off x="419103" y="5286303"/>
            <a:ext cx="1137771" cy="1005472"/>
          </a:xfrm>
          <a:prstGeom prst="rect">
            <a:avLst/>
          </a:prstGeom>
        </p:spPr>
      </p:pic>
      <p:pic>
        <p:nvPicPr>
          <p:cNvPr id="26" name="25 Imagen" descr="1222363635694_f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83191">
            <a:off x="7632410" y="3160246"/>
            <a:ext cx="1347631" cy="17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827584" y="404664"/>
            <a:ext cx="4261200" cy="106587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err="1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Propuesta</a:t>
            </a:r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: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102" name="Picture 6" descr="L:\UTN\5to Año\Proyecto Final\Metalurgica\07_Fotos Metalúrgica\logo.animad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80512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endParaRPr lang="es-AR" dirty="0"/>
          </a:p>
        </p:txBody>
      </p:sp>
      <p:pic>
        <p:nvPicPr>
          <p:cNvPr id="5" name="3 Marcador de contenido" descr="objetiv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2714644" cy="2714644"/>
          </a:xfrm>
        </p:spPr>
      </p:pic>
      <p:sp>
        <p:nvSpPr>
          <p:cNvPr id="6" name="5 CuadroTexto"/>
          <p:cNvSpPr txBox="1"/>
          <p:nvPr/>
        </p:nvSpPr>
        <p:spPr>
          <a:xfrm>
            <a:off x="2857456" y="908720"/>
            <a:ext cx="62865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Objetivo</a:t>
            </a:r>
            <a:r>
              <a:rPr lang="en-US" sz="28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: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endParaRPr lang="en-US" sz="2400" b="1" dirty="0" smtClean="0"/>
          </a:p>
          <a:p>
            <a:pPr algn="just"/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Procesar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brindar </a:t>
            </a:r>
            <a:r>
              <a:rPr lang="es-AR" sz="2400" dirty="0" smtClean="0"/>
              <a:t>información para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gestión</a:t>
            </a:r>
            <a:r>
              <a:rPr lang="es-AR" sz="2400" dirty="0" smtClean="0"/>
              <a:t>,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planificación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administración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venta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piezas</a:t>
            </a:r>
            <a:r>
              <a:rPr lang="es-AR" sz="2400" dirty="0" smtClean="0"/>
              <a:t> metalúrgicas, contemplando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cotizaciones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pedidos </a:t>
            </a:r>
            <a:r>
              <a:rPr lang="es-AR" sz="2400" dirty="0" smtClean="0"/>
              <a:t>solicitados por el cliente,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compra</a:t>
            </a:r>
            <a:r>
              <a:rPr lang="es-AR" sz="2400" dirty="0" smtClean="0"/>
              <a:t>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materia prima</a:t>
            </a:r>
            <a:r>
              <a:rPr lang="es-AR" sz="2400" dirty="0" smtClean="0"/>
              <a:t>, la gestión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calidad </a:t>
            </a:r>
            <a:r>
              <a:rPr lang="es-AR" sz="2400" dirty="0" smtClean="0"/>
              <a:t>de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materia prima </a:t>
            </a:r>
            <a:r>
              <a:rPr lang="es-AR" sz="2400" dirty="0" smtClean="0"/>
              <a:t>y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productos elaborados</a:t>
            </a:r>
            <a:r>
              <a:rPr lang="es-AR" sz="2400" dirty="0" smtClean="0"/>
              <a:t>, el proceso de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elaboración</a:t>
            </a:r>
            <a:r>
              <a:rPr lang="es-AR" sz="2400" dirty="0" smtClean="0"/>
              <a:t> de los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productos</a:t>
            </a:r>
            <a:r>
              <a:rPr lang="es-AR" sz="2400" dirty="0" smtClean="0"/>
              <a:t>, y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r>
              <a:rPr lang="es-AR" sz="2400" dirty="0" smtClean="0"/>
              <a:t> del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avance</a:t>
            </a:r>
            <a:r>
              <a:rPr lang="es-AR" sz="2400" dirty="0" smtClean="0"/>
              <a:t> de la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producción</a:t>
            </a:r>
            <a:r>
              <a:rPr lang="es-AR" sz="2400" dirty="0" smtClean="0"/>
              <a:t> de los mismos, como así también su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entrega</a:t>
            </a:r>
            <a:r>
              <a:rPr lang="es-AR" sz="2400" dirty="0" smtClean="0"/>
              <a:t> y el </a:t>
            </a:r>
            <a:r>
              <a:rPr lang="es-AR" sz="2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cobro</a:t>
            </a:r>
            <a:r>
              <a:rPr lang="es-AR" sz="2400" dirty="0" smtClean="0"/>
              <a:t> de los pedidos.</a:t>
            </a:r>
          </a:p>
          <a:p>
            <a:r>
              <a:rPr lang="en-US" sz="2400" b="1" u="sng" dirty="0" smtClean="0"/>
              <a:t> </a:t>
            </a:r>
            <a:endParaRPr lang="es-AR" sz="24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382000" cy="563562"/>
          </a:xfrm>
        </p:spPr>
        <p:txBody>
          <a:bodyPr/>
          <a:lstStyle/>
          <a:p>
            <a:r>
              <a:rPr lang="en-US" dirty="0" err="1" smtClean="0"/>
              <a:t>Ventajas</a:t>
            </a:r>
            <a:r>
              <a:rPr lang="en-US" dirty="0" smtClean="0"/>
              <a:t> de </a:t>
            </a:r>
            <a:r>
              <a:rPr lang="en-US" dirty="0" err="1" smtClean="0"/>
              <a:t>MetalSoft</a:t>
            </a:r>
            <a:endParaRPr lang="en-US" dirty="0"/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gray">
          <a:xfrm>
            <a:off x="1714480" y="2500306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gray">
          <a:xfrm>
            <a:off x="1714480" y="1714488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4314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Ayuda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a la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toma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Decisiones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14400" y="4143380"/>
            <a:ext cx="1728774" cy="2238373"/>
            <a:chOff x="576" y="2476"/>
            <a:chExt cx="995" cy="130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76" y="2476"/>
              <a:ext cx="936" cy="954"/>
              <a:chOff x="2016" y="1920"/>
              <a:chExt cx="1680" cy="1680"/>
            </a:xfrm>
          </p:grpSpPr>
          <p:sp>
            <p:nvSpPr>
              <p:cNvPr id="100361" name="Oval 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3529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100362" name="Freeform 1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4" name="Oval 12"/>
            <p:cNvSpPr>
              <a:spLocks noChangeArrowheads="1"/>
            </p:cNvSpPr>
            <p:nvPr/>
          </p:nvSpPr>
          <p:spPr bwMode="gray">
            <a:xfrm>
              <a:off x="576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19400" y="4170511"/>
            <a:ext cx="1752600" cy="2211238"/>
            <a:chOff x="1776" y="2476"/>
            <a:chExt cx="1019" cy="1304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776" y="2476"/>
              <a:ext cx="960" cy="958"/>
              <a:chOff x="2016" y="1920"/>
              <a:chExt cx="1680" cy="1680"/>
            </a:xfrm>
          </p:grpSpPr>
          <p:sp>
            <p:nvSpPr>
              <p:cNvPr id="100367" name="Oval 1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68" name="Freeform 1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69" name="Text Box 17"/>
            <p:cNvSpPr txBox="1">
              <a:spLocks noChangeArrowheads="1"/>
            </p:cNvSpPr>
            <p:nvPr/>
          </p:nvSpPr>
          <p:spPr bwMode="gray">
            <a:xfrm>
              <a:off x="1798" y="2586"/>
              <a:ext cx="900" cy="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Rapidez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en el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Procesa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</a:t>
              </a:r>
            </a:p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miento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Datos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0" name="Oval 18"/>
            <p:cNvSpPr>
              <a:spLocks noChangeArrowheads="1"/>
            </p:cNvSpPr>
            <p:nvPr/>
          </p:nvSpPr>
          <p:spPr bwMode="gray">
            <a:xfrm>
              <a:off x="1800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66252" y="4071942"/>
            <a:ext cx="1734842" cy="2309808"/>
            <a:chOff x="4263" y="2448"/>
            <a:chExt cx="1004" cy="1332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263" y="2448"/>
              <a:ext cx="969" cy="965"/>
              <a:chOff x="2400" y="1488"/>
              <a:chExt cx="1166" cy="1152"/>
            </a:xfrm>
          </p:grpSpPr>
          <p:grpSp>
            <p:nvGrpSpPr>
              <p:cNvPr id="8" name="Group 27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100380" name="Oval 2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0381" name="Freeform 29"/>
                <p:cNvSpPr>
                  <a:spLocks/>
                </p:cNvSpPr>
                <p:nvPr/>
              </p:nvSpPr>
              <p:spPr bwMode="gray">
                <a:xfrm>
                  <a:off x="2225" y="1948"/>
                  <a:ext cx="1300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00382" name="Text Box 30"/>
              <p:cNvSpPr txBox="1">
                <a:spLocks noChangeArrowheads="1"/>
              </p:cNvSpPr>
              <p:nvPr/>
            </p:nvSpPr>
            <p:spPr bwMode="gray">
              <a:xfrm>
                <a:off x="2415" y="1636"/>
                <a:ext cx="1151" cy="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Automatiza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-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ción</a:t>
                </a:r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 y </a:t>
                </a:r>
              </a:p>
              <a:p>
                <a:pPr algn="ctr" eaLnBrk="0" hangingPunct="0"/>
                <a:r>
                  <a:rPr 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control de </a:t>
                </a:r>
              </a:p>
              <a:p>
                <a:pPr algn="ctr" eaLnBrk="0" hangingPunct="0"/>
                <a:r>
                  <a:rPr lang="en-US" sz="2000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Procesos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00383" name="Oval 31"/>
            <p:cNvSpPr>
              <a:spLocks noChangeArrowheads="1"/>
            </p:cNvSpPr>
            <p:nvPr/>
          </p:nvSpPr>
          <p:spPr bwMode="gray">
            <a:xfrm>
              <a:off x="4272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sp>
        <p:nvSpPr>
          <p:cNvPr id="35" name="Text Box 17"/>
          <p:cNvSpPr txBox="1">
            <a:spLocks noChangeArrowheads="1"/>
          </p:cNvSpPr>
          <p:nvPr/>
        </p:nvSpPr>
        <p:spPr bwMode="gray">
          <a:xfrm>
            <a:off x="857224" y="4357694"/>
            <a:ext cx="165735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Gestión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Información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ctr" eaLnBrk="0" hangingPunct="0"/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más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ágil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en-US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fácil</a:t>
            </a:r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643182"/>
            <a:ext cx="1438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an 3"/>
          <p:cNvSpPr/>
          <p:nvPr/>
        </p:nvSpPr>
        <p:spPr>
          <a:xfrm>
            <a:off x="6000760" y="3429000"/>
            <a:ext cx="762000" cy="838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6000760" y="3733800"/>
            <a:ext cx="790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Base de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cxnSp>
        <p:nvCxnSpPr>
          <p:cNvPr id="39" name="Curved Connector 9"/>
          <p:cNvCxnSpPr>
            <a:endCxn id="38" idx="1"/>
          </p:cNvCxnSpPr>
          <p:nvPr/>
        </p:nvCxnSpPr>
        <p:spPr>
          <a:xfrm flipV="1">
            <a:off x="4476760" y="3963988"/>
            <a:ext cx="1524000" cy="3794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786314" y="4071942"/>
            <a:ext cx="1857388" cy="2309808"/>
            <a:chOff x="3015" y="2448"/>
            <a:chExt cx="1085" cy="1332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072" y="2448"/>
              <a:ext cx="960" cy="958"/>
              <a:chOff x="2016" y="1920"/>
              <a:chExt cx="1680" cy="1680"/>
            </a:xfrm>
          </p:grpSpPr>
          <p:sp>
            <p:nvSpPr>
              <p:cNvPr id="100373" name="Oval 21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0374" name="Freeform 22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0375" name="Text Box 23"/>
            <p:cNvSpPr txBox="1">
              <a:spLocks noChangeArrowheads="1"/>
            </p:cNvSpPr>
            <p:nvPr/>
          </p:nvSpPr>
          <p:spPr bwMode="gray">
            <a:xfrm>
              <a:off x="3015" y="2685"/>
              <a:ext cx="103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Generación</a:t>
              </a:r>
              <a:r>
                <a:rPr 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de </a:t>
              </a:r>
              <a:r>
                <a:rPr lang="en-US" sz="2000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Informes</a:t>
              </a:r>
              <a:endPara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0376" name="Oval 24"/>
            <p:cNvSpPr>
              <a:spLocks noChangeArrowheads="1"/>
            </p:cNvSpPr>
            <p:nvPr/>
          </p:nvSpPr>
          <p:spPr bwMode="gray">
            <a:xfrm>
              <a:off x="3105" y="3504"/>
              <a:ext cx="995" cy="276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s-AR"/>
            </a:p>
          </p:txBody>
        </p:sp>
      </p:grpSp>
      <p:pic>
        <p:nvPicPr>
          <p:cNvPr id="67" name="66 Imagen" descr="im_servici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285992"/>
            <a:ext cx="3276600" cy="348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35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8" dur="2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1 Título"/>
          <p:cNvSpPr txBox="1">
            <a:spLocks/>
          </p:cNvSpPr>
          <p:nvPr/>
        </p:nvSpPr>
        <p:spPr bwMode="white">
          <a:xfrm>
            <a:off x="0" y="0"/>
            <a:ext cx="899356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Módulos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MetalSoft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4 Forma libre"/>
          <p:cNvSpPr/>
          <p:nvPr/>
        </p:nvSpPr>
        <p:spPr>
          <a:xfrm>
            <a:off x="3725511" y="3256136"/>
            <a:ext cx="1713048" cy="1261813"/>
          </a:xfrm>
          <a:custGeom>
            <a:avLst/>
            <a:gdLst>
              <a:gd name="connsiteX0" fmla="*/ 0 w 1713048"/>
              <a:gd name="connsiteY0" fmla="*/ 630907 h 1261813"/>
              <a:gd name="connsiteX1" fmla="*/ 348548 w 1713048"/>
              <a:gd name="connsiteY1" fmla="*/ 122931 h 1261813"/>
              <a:gd name="connsiteX2" fmla="*/ 856525 w 1713048"/>
              <a:gd name="connsiteY2" fmla="*/ 1 h 1261813"/>
              <a:gd name="connsiteX3" fmla="*/ 1364502 w 1713048"/>
              <a:gd name="connsiteY3" fmla="*/ 122932 h 1261813"/>
              <a:gd name="connsiteX4" fmla="*/ 1713049 w 1713048"/>
              <a:gd name="connsiteY4" fmla="*/ 630909 h 1261813"/>
              <a:gd name="connsiteX5" fmla="*/ 1364501 w 1713048"/>
              <a:gd name="connsiteY5" fmla="*/ 1138886 h 1261813"/>
              <a:gd name="connsiteX6" fmla="*/ 856524 w 1713048"/>
              <a:gd name="connsiteY6" fmla="*/ 1261816 h 1261813"/>
              <a:gd name="connsiteX7" fmla="*/ 348547 w 1713048"/>
              <a:gd name="connsiteY7" fmla="*/ 1138885 h 1261813"/>
              <a:gd name="connsiteX8" fmla="*/ 0 w 1713048"/>
              <a:gd name="connsiteY8" fmla="*/ 630908 h 1261813"/>
              <a:gd name="connsiteX9" fmla="*/ 0 w 1713048"/>
              <a:gd name="connsiteY9" fmla="*/ 630907 h 126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3048" h="1261813">
                <a:moveTo>
                  <a:pt x="0" y="630907"/>
                </a:moveTo>
                <a:cubicBezTo>
                  <a:pt x="0" y="430406"/>
                  <a:pt x="129384" y="241842"/>
                  <a:pt x="348548" y="122931"/>
                </a:cubicBezTo>
                <a:cubicBezTo>
                  <a:pt x="495727" y="43077"/>
                  <a:pt x="673729" y="1"/>
                  <a:pt x="856525" y="1"/>
                </a:cubicBezTo>
                <a:cubicBezTo>
                  <a:pt x="1039321" y="1"/>
                  <a:pt x="1217323" y="43078"/>
                  <a:pt x="1364502" y="122932"/>
                </a:cubicBezTo>
                <a:cubicBezTo>
                  <a:pt x="1583666" y="241843"/>
                  <a:pt x="1713049" y="430408"/>
                  <a:pt x="1713049" y="630909"/>
                </a:cubicBezTo>
                <a:cubicBezTo>
                  <a:pt x="1713049" y="831410"/>
                  <a:pt x="1583666" y="1019975"/>
                  <a:pt x="1364501" y="1138886"/>
                </a:cubicBezTo>
                <a:cubicBezTo>
                  <a:pt x="1217322" y="1218740"/>
                  <a:pt x="1039320" y="1261816"/>
                  <a:pt x="856524" y="1261816"/>
                </a:cubicBezTo>
                <a:cubicBezTo>
                  <a:pt x="673728" y="1261816"/>
                  <a:pt x="495726" y="1218739"/>
                  <a:pt x="348547" y="1138885"/>
                </a:cubicBezTo>
                <a:cubicBezTo>
                  <a:pt x="129383" y="1019974"/>
                  <a:pt x="0" y="831409"/>
                  <a:pt x="0" y="630908"/>
                </a:cubicBezTo>
                <a:lnTo>
                  <a:pt x="0" y="63090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460" tIns="206378" rIns="272460" bIns="20637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700" b="1" kern="1200" dirty="0" err="1">
                <a:solidFill>
                  <a:sysClr val="windowText" lastClr="000000"/>
                </a:solidFill>
              </a:rPr>
              <a:t>MetalSoft</a:t>
            </a:r>
            <a:endParaRPr lang="es-AR" sz="17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6" name="5 Forma libre"/>
          <p:cNvSpPr/>
          <p:nvPr/>
        </p:nvSpPr>
        <p:spPr>
          <a:xfrm rot="16200000">
            <a:off x="4239292" y="2391251"/>
            <a:ext cx="685485" cy="475202"/>
          </a:xfrm>
          <a:custGeom>
            <a:avLst/>
            <a:gdLst>
              <a:gd name="connsiteX0" fmla="*/ 0 w 685485"/>
              <a:gd name="connsiteY0" fmla="*/ 95040 h 475202"/>
              <a:gd name="connsiteX1" fmla="*/ 447884 w 685485"/>
              <a:gd name="connsiteY1" fmla="*/ 95040 h 475202"/>
              <a:gd name="connsiteX2" fmla="*/ 447884 w 685485"/>
              <a:gd name="connsiteY2" fmla="*/ 0 h 475202"/>
              <a:gd name="connsiteX3" fmla="*/ 685485 w 685485"/>
              <a:gd name="connsiteY3" fmla="*/ 237601 h 475202"/>
              <a:gd name="connsiteX4" fmla="*/ 447884 w 685485"/>
              <a:gd name="connsiteY4" fmla="*/ 475202 h 475202"/>
              <a:gd name="connsiteX5" fmla="*/ 447884 w 685485"/>
              <a:gd name="connsiteY5" fmla="*/ 380162 h 475202"/>
              <a:gd name="connsiteX6" fmla="*/ 0 w 685485"/>
              <a:gd name="connsiteY6" fmla="*/ 380162 h 475202"/>
              <a:gd name="connsiteX7" fmla="*/ 0 w 68548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485" h="475202">
                <a:moveTo>
                  <a:pt x="0" y="95040"/>
                </a:moveTo>
                <a:lnTo>
                  <a:pt x="447884" y="95040"/>
                </a:lnTo>
                <a:lnTo>
                  <a:pt x="447884" y="0"/>
                </a:lnTo>
                <a:lnTo>
                  <a:pt x="685485" y="237601"/>
                </a:lnTo>
                <a:lnTo>
                  <a:pt x="447884" y="475202"/>
                </a:lnTo>
                <a:lnTo>
                  <a:pt x="447884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41" rIns="142562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8" name="7 Forma libre"/>
          <p:cNvSpPr/>
          <p:nvPr/>
        </p:nvSpPr>
        <p:spPr>
          <a:xfrm rot="18068805">
            <a:off x="4912456" y="2547296"/>
            <a:ext cx="671326" cy="475202"/>
          </a:xfrm>
          <a:custGeom>
            <a:avLst/>
            <a:gdLst>
              <a:gd name="connsiteX0" fmla="*/ 0 w 671326"/>
              <a:gd name="connsiteY0" fmla="*/ 95040 h 475202"/>
              <a:gd name="connsiteX1" fmla="*/ 433725 w 671326"/>
              <a:gd name="connsiteY1" fmla="*/ 95040 h 475202"/>
              <a:gd name="connsiteX2" fmla="*/ 433725 w 671326"/>
              <a:gd name="connsiteY2" fmla="*/ 0 h 475202"/>
              <a:gd name="connsiteX3" fmla="*/ 671326 w 671326"/>
              <a:gd name="connsiteY3" fmla="*/ 237601 h 475202"/>
              <a:gd name="connsiteX4" fmla="*/ 433725 w 671326"/>
              <a:gd name="connsiteY4" fmla="*/ 475202 h 475202"/>
              <a:gd name="connsiteX5" fmla="*/ 433725 w 671326"/>
              <a:gd name="connsiteY5" fmla="*/ 380162 h 475202"/>
              <a:gd name="connsiteX6" fmla="*/ 0 w 671326"/>
              <a:gd name="connsiteY6" fmla="*/ 380162 h 475202"/>
              <a:gd name="connsiteX7" fmla="*/ 0 w 671326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1326" h="475202">
                <a:moveTo>
                  <a:pt x="0" y="95040"/>
                </a:moveTo>
                <a:lnTo>
                  <a:pt x="433725" y="95040"/>
                </a:lnTo>
                <a:lnTo>
                  <a:pt x="433725" y="0"/>
                </a:lnTo>
                <a:lnTo>
                  <a:pt x="671326" y="237601"/>
                </a:lnTo>
                <a:lnTo>
                  <a:pt x="433725" y="475202"/>
                </a:lnTo>
                <a:lnTo>
                  <a:pt x="43372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39" rIns="142560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9" name="8 Forma libre"/>
          <p:cNvSpPr/>
          <p:nvPr/>
        </p:nvSpPr>
        <p:spPr>
          <a:xfrm>
            <a:off x="5213911" y="1196752"/>
            <a:ext cx="1331837" cy="1085751"/>
          </a:xfrm>
          <a:custGeom>
            <a:avLst/>
            <a:gdLst>
              <a:gd name="connsiteX0" fmla="*/ 0 w 1331837"/>
              <a:gd name="connsiteY0" fmla="*/ 542876 h 1085751"/>
              <a:gd name="connsiteX1" fmla="*/ 245148 w 1331837"/>
              <a:gd name="connsiteY1" fmla="*/ 122105 h 1085751"/>
              <a:gd name="connsiteX2" fmla="*/ 665919 w 1331837"/>
              <a:gd name="connsiteY2" fmla="*/ 1 h 1085751"/>
              <a:gd name="connsiteX3" fmla="*/ 1086690 w 1331837"/>
              <a:gd name="connsiteY3" fmla="*/ 122106 h 1085751"/>
              <a:gd name="connsiteX4" fmla="*/ 1331837 w 1331837"/>
              <a:gd name="connsiteY4" fmla="*/ 542878 h 1085751"/>
              <a:gd name="connsiteX5" fmla="*/ 1086689 w 1331837"/>
              <a:gd name="connsiteY5" fmla="*/ 963649 h 1085751"/>
              <a:gd name="connsiteX6" fmla="*/ 665918 w 1331837"/>
              <a:gd name="connsiteY6" fmla="*/ 1085754 h 1085751"/>
              <a:gd name="connsiteX7" fmla="*/ 245147 w 1331837"/>
              <a:gd name="connsiteY7" fmla="*/ 963649 h 1085751"/>
              <a:gd name="connsiteX8" fmla="*/ 0 w 1331837"/>
              <a:gd name="connsiteY8" fmla="*/ 542877 h 1085751"/>
              <a:gd name="connsiteX9" fmla="*/ 0 w 1331837"/>
              <a:gd name="connsiteY9" fmla="*/ 542876 h 10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1837" h="1085751">
                <a:moveTo>
                  <a:pt x="0" y="542876"/>
                </a:moveTo>
                <a:cubicBezTo>
                  <a:pt x="0" y="379713"/>
                  <a:pt x="90021" y="225202"/>
                  <a:pt x="245148" y="122105"/>
                </a:cubicBezTo>
                <a:cubicBezTo>
                  <a:pt x="363981" y="43129"/>
                  <a:pt x="512602" y="1"/>
                  <a:pt x="665919" y="1"/>
                </a:cubicBezTo>
                <a:cubicBezTo>
                  <a:pt x="819236" y="1"/>
                  <a:pt x="967858" y="43130"/>
                  <a:pt x="1086690" y="122106"/>
                </a:cubicBezTo>
                <a:cubicBezTo>
                  <a:pt x="1241817" y="225204"/>
                  <a:pt x="1331837" y="379714"/>
                  <a:pt x="1331837" y="542878"/>
                </a:cubicBezTo>
                <a:cubicBezTo>
                  <a:pt x="1331837" y="706041"/>
                  <a:pt x="1241817" y="860552"/>
                  <a:pt x="1086689" y="963649"/>
                </a:cubicBezTo>
                <a:cubicBezTo>
                  <a:pt x="967856" y="1042625"/>
                  <a:pt x="819235" y="1085754"/>
                  <a:pt x="665918" y="1085754"/>
                </a:cubicBezTo>
                <a:cubicBezTo>
                  <a:pt x="512601" y="1085754"/>
                  <a:pt x="363979" y="1042625"/>
                  <a:pt x="245147" y="963649"/>
                </a:cubicBezTo>
                <a:cubicBezTo>
                  <a:pt x="90019" y="860552"/>
                  <a:pt x="-1" y="706041"/>
                  <a:pt x="0" y="542877"/>
                </a:cubicBezTo>
                <a:lnTo>
                  <a:pt x="0" y="5428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"/>
              <a:satOff val="-426"/>
              <a:lumOff val="-89"/>
              <a:alphaOff val="0"/>
            </a:schemeClr>
          </a:fillRef>
          <a:effectRef idx="2">
            <a:schemeClr val="accent3">
              <a:hueOff val="-103396"/>
              <a:satOff val="-426"/>
              <a:lumOff val="-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83" tIns="174244" rIns="210283" bIns="17424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Produc</a:t>
            </a: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ción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0" name="9 Forma libre"/>
          <p:cNvSpPr/>
          <p:nvPr/>
        </p:nvSpPr>
        <p:spPr>
          <a:xfrm rot="19800000">
            <a:off x="5419349" y="3004957"/>
            <a:ext cx="557931" cy="475202"/>
          </a:xfrm>
          <a:custGeom>
            <a:avLst/>
            <a:gdLst>
              <a:gd name="connsiteX0" fmla="*/ 0 w 557931"/>
              <a:gd name="connsiteY0" fmla="*/ 95040 h 475202"/>
              <a:gd name="connsiteX1" fmla="*/ 320330 w 557931"/>
              <a:gd name="connsiteY1" fmla="*/ 95040 h 475202"/>
              <a:gd name="connsiteX2" fmla="*/ 320330 w 557931"/>
              <a:gd name="connsiteY2" fmla="*/ 0 h 475202"/>
              <a:gd name="connsiteX3" fmla="*/ 557931 w 557931"/>
              <a:gd name="connsiteY3" fmla="*/ 237601 h 475202"/>
              <a:gd name="connsiteX4" fmla="*/ 320330 w 557931"/>
              <a:gd name="connsiteY4" fmla="*/ 475202 h 475202"/>
              <a:gd name="connsiteX5" fmla="*/ 320330 w 557931"/>
              <a:gd name="connsiteY5" fmla="*/ 380162 h 475202"/>
              <a:gd name="connsiteX6" fmla="*/ 0 w 557931"/>
              <a:gd name="connsiteY6" fmla="*/ 380162 h 475202"/>
              <a:gd name="connsiteX7" fmla="*/ 0 w 55793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931" h="475202">
                <a:moveTo>
                  <a:pt x="0" y="95040"/>
                </a:moveTo>
                <a:lnTo>
                  <a:pt x="320330" y="95040"/>
                </a:lnTo>
                <a:lnTo>
                  <a:pt x="320330" y="0"/>
                </a:lnTo>
                <a:lnTo>
                  <a:pt x="557931" y="237601"/>
                </a:lnTo>
                <a:lnTo>
                  <a:pt x="320330" y="475202"/>
                </a:lnTo>
                <a:lnTo>
                  <a:pt x="320330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1" name="10 Forma libre"/>
          <p:cNvSpPr/>
          <p:nvPr/>
        </p:nvSpPr>
        <p:spPr>
          <a:xfrm>
            <a:off x="6028122" y="2137612"/>
            <a:ext cx="1368780" cy="1038800"/>
          </a:xfrm>
          <a:custGeom>
            <a:avLst/>
            <a:gdLst>
              <a:gd name="connsiteX0" fmla="*/ 0 w 1368780"/>
              <a:gd name="connsiteY0" fmla="*/ 519400 h 1038800"/>
              <a:gd name="connsiteX1" fmla="*/ 270650 w 1368780"/>
              <a:gd name="connsiteY1" fmla="*/ 105659 h 1038800"/>
              <a:gd name="connsiteX2" fmla="*/ 684391 w 1368780"/>
              <a:gd name="connsiteY2" fmla="*/ 0 h 1038800"/>
              <a:gd name="connsiteX3" fmla="*/ 1098132 w 1368780"/>
              <a:gd name="connsiteY3" fmla="*/ 105659 h 1038800"/>
              <a:gd name="connsiteX4" fmla="*/ 1368780 w 1368780"/>
              <a:gd name="connsiteY4" fmla="*/ 519401 h 1038800"/>
              <a:gd name="connsiteX5" fmla="*/ 1098131 w 1368780"/>
              <a:gd name="connsiteY5" fmla="*/ 933142 h 1038800"/>
              <a:gd name="connsiteX6" fmla="*/ 684390 w 1368780"/>
              <a:gd name="connsiteY6" fmla="*/ 1038801 h 1038800"/>
              <a:gd name="connsiteX7" fmla="*/ 270649 w 1368780"/>
              <a:gd name="connsiteY7" fmla="*/ 933142 h 1038800"/>
              <a:gd name="connsiteX8" fmla="*/ 0 w 1368780"/>
              <a:gd name="connsiteY8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8780" h="1038800">
                <a:moveTo>
                  <a:pt x="0" y="519400"/>
                </a:moveTo>
                <a:cubicBezTo>
                  <a:pt x="0" y="356954"/>
                  <a:pt x="100145" y="203864"/>
                  <a:pt x="270650" y="105659"/>
                </a:cubicBezTo>
                <a:cubicBezTo>
                  <a:pt x="389669" y="37108"/>
                  <a:pt x="534978" y="0"/>
                  <a:pt x="684391" y="0"/>
                </a:cubicBezTo>
                <a:cubicBezTo>
                  <a:pt x="833805" y="0"/>
                  <a:pt x="979113" y="37108"/>
                  <a:pt x="1098132" y="105659"/>
                </a:cubicBezTo>
                <a:cubicBezTo>
                  <a:pt x="1268637" y="203864"/>
                  <a:pt x="1368781" y="356955"/>
                  <a:pt x="1368780" y="519401"/>
                </a:cubicBezTo>
                <a:cubicBezTo>
                  <a:pt x="1368780" y="681847"/>
                  <a:pt x="1268636" y="834937"/>
                  <a:pt x="1098131" y="933142"/>
                </a:cubicBezTo>
                <a:cubicBezTo>
                  <a:pt x="979112" y="1001693"/>
                  <a:pt x="833803" y="1038801"/>
                  <a:pt x="684390" y="1038801"/>
                </a:cubicBezTo>
                <a:cubicBezTo>
                  <a:pt x="534976" y="1038801"/>
                  <a:pt x="389668" y="1001693"/>
                  <a:pt x="270649" y="933142"/>
                </a:cubicBezTo>
                <a:cubicBezTo>
                  <a:pt x="100144" y="834937"/>
                  <a:pt x="0" y="681846"/>
                  <a:pt x="0" y="519400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6792"/>
              <a:satOff val="-853"/>
              <a:lumOff val="-179"/>
              <a:alphaOff val="0"/>
            </a:schemeClr>
          </a:fillRef>
          <a:effectRef idx="2">
            <a:schemeClr val="accent3">
              <a:hueOff val="-206792"/>
              <a:satOff val="-853"/>
              <a:lumOff val="-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693" tIns="167369" rIns="215693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Calidad</a:t>
            </a:r>
          </a:p>
        </p:txBody>
      </p:sp>
      <p:sp>
        <p:nvSpPr>
          <p:cNvPr id="12" name="11 Forma libre"/>
          <p:cNvSpPr/>
          <p:nvPr/>
        </p:nvSpPr>
        <p:spPr>
          <a:xfrm>
            <a:off x="5631225" y="3649442"/>
            <a:ext cx="464149" cy="475202"/>
          </a:xfrm>
          <a:custGeom>
            <a:avLst/>
            <a:gdLst>
              <a:gd name="connsiteX0" fmla="*/ 0 w 464149"/>
              <a:gd name="connsiteY0" fmla="*/ 95040 h 475202"/>
              <a:gd name="connsiteX1" fmla="*/ 232075 w 464149"/>
              <a:gd name="connsiteY1" fmla="*/ 95040 h 475202"/>
              <a:gd name="connsiteX2" fmla="*/ 232075 w 464149"/>
              <a:gd name="connsiteY2" fmla="*/ 0 h 475202"/>
              <a:gd name="connsiteX3" fmla="*/ 464149 w 464149"/>
              <a:gd name="connsiteY3" fmla="*/ 237601 h 475202"/>
              <a:gd name="connsiteX4" fmla="*/ 232075 w 464149"/>
              <a:gd name="connsiteY4" fmla="*/ 475202 h 475202"/>
              <a:gd name="connsiteX5" fmla="*/ 232075 w 464149"/>
              <a:gd name="connsiteY5" fmla="*/ 380162 h 475202"/>
              <a:gd name="connsiteX6" fmla="*/ 0 w 464149"/>
              <a:gd name="connsiteY6" fmla="*/ 380162 h 475202"/>
              <a:gd name="connsiteX7" fmla="*/ 0 w 46414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49" h="475202">
                <a:moveTo>
                  <a:pt x="0" y="95040"/>
                </a:moveTo>
                <a:lnTo>
                  <a:pt x="232075" y="95040"/>
                </a:lnTo>
                <a:lnTo>
                  <a:pt x="232075" y="0"/>
                </a:lnTo>
                <a:lnTo>
                  <a:pt x="464149" y="237601"/>
                </a:lnTo>
                <a:lnTo>
                  <a:pt x="232075" y="475202"/>
                </a:lnTo>
                <a:lnTo>
                  <a:pt x="232075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39245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3" name="12 Forma libre"/>
          <p:cNvSpPr/>
          <p:nvPr/>
        </p:nvSpPr>
        <p:spPr>
          <a:xfrm>
            <a:off x="6314313" y="3284982"/>
            <a:ext cx="1455570" cy="1204122"/>
          </a:xfrm>
          <a:custGeom>
            <a:avLst/>
            <a:gdLst>
              <a:gd name="connsiteX0" fmla="*/ 0 w 1455570"/>
              <a:gd name="connsiteY0" fmla="*/ 602061 h 1204122"/>
              <a:gd name="connsiteX1" fmla="*/ 263885 w 1455570"/>
              <a:gd name="connsiteY1" fmla="*/ 138161 h 1204122"/>
              <a:gd name="connsiteX2" fmla="*/ 727786 w 1455570"/>
              <a:gd name="connsiteY2" fmla="*/ 1 h 1204122"/>
              <a:gd name="connsiteX3" fmla="*/ 1191687 w 1455570"/>
              <a:gd name="connsiteY3" fmla="*/ 138162 h 1204122"/>
              <a:gd name="connsiteX4" fmla="*/ 1455570 w 1455570"/>
              <a:gd name="connsiteY4" fmla="*/ 602063 h 1204122"/>
              <a:gd name="connsiteX5" fmla="*/ 1191686 w 1455570"/>
              <a:gd name="connsiteY5" fmla="*/ 1065964 h 1204122"/>
              <a:gd name="connsiteX6" fmla="*/ 727785 w 1455570"/>
              <a:gd name="connsiteY6" fmla="*/ 1204124 h 1204122"/>
              <a:gd name="connsiteX7" fmla="*/ 263884 w 1455570"/>
              <a:gd name="connsiteY7" fmla="*/ 1065963 h 1204122"/>
              <a:gd name="connsiteX8" fmla="*/ 0 w 1455570"/>
              <a:gd name="connsiteY8" fmla="*/ 602062 h 1204122"/>
              <a:gd name="connsiteX9" fmla="*/ 0 w 1455570"/>
              <a:gd name="connsiteY9" fmla="*/ 602061 h 120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5570" h="1204122">
                <a:moveTo>
                  <a:pt x="0" y="602061"/>
                </a:moveTo>
                <a:cubicBezTo>
                  <a:pt x="0" y="422623"/>
                  <a:pt x="96752" y="252537"/>
                  <a:pt x="263885" y="138161"/>
                </a:cubicBezTo>
                <a:cubicBezTo>
                  <a:pt x="394377" y="48860"/>
                  <a:pt x="558431" y="1"/>
                  <a:pt x="727786" y="1"/>
                </a:cubicBezTo>
                <a:cubicBezTo>
                  <a:pt x="897141" y="1"/>
                  <a:pt x="1061195" y="48860"/>
                  <a:pt x="1191687" y="138162"/>
                </a:cubicBezTo>
                <a:cubicBezTo>
                  <a:pt x="1358820" y="252539"/>
                  <a:pt x="1455571" y="422625"/>
                  <a:pt x="1455570" y="602063"/>
                </a:cubicBezTo>
                <a:cubicBezTo>
                  <a:pt x="1455570" y="781501"/>
                  <a:pt x="1358818" y="951587"/>
                  <a:pt x="1191686" y="1065964"/>
                </a:cubicBezTo>
                <a:cubicBezTo>
                  <a:pt x="1061194" y="1155265"/>
                  <a:pt x="897140" y="1204124"/>
                  <a:pt x="727785" y="1204124"/>
                </a:cubicBezTo>
                <a:cubicBezTo>
                  <a:pt x="558430" y="1204124"/>
                  <a:pt x="394376" y="1155265"/>
                  <a:pt x="263884" y="1065963"/>
                </a:cubicBezTo>
                <a:cubicBezTo>
                  <a:pt x="96751" y="951586"/>
                  <a:pt x="0" y="781500"/>
                  <a:pt x="0" y="602062"/>
                </a:cubicBezTo>
                <a:lnTo>
                  <a:pt x="0" y="60206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310188"/>
              <a:satOff val="-1279"/>
              <a:lumOff val="-268"/>
              <a:alphaOff val="0"/>
            </a:schemeClr>
          </a:fillRef>
          <a:effectRef idx="2">
            <a:schemeClr val="accent3">
              <a:hueOff val="-310188"/>
              <a:satOff val="-1279"/>
              <a:lumOff val="-2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403" tIns="191579" rIns="228403" bIns="19157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Cobros</a:t>
            </a:r>
          </a:p>
        </p:txBody>
      </p:sp>
      <p:sp>
        <p:nvSpPr>
          <p:cNvPr id="14" name="13 Forma libre"/>
          <p:cNvSpPr/>
          <p:nvPr/>
        </p:nvSpPr>
        <p:spPr>
          <a:xfrm rot="1672002">
            <a:off x="5450403" y="4256206"/>
            <a:ext cx="558442" cy="475202"/>
          </a:xfrm>
          <a:custGeom>
            <a:avLst/>
            <a:gdLst>
              <a:gd name="connsiteX0" fmla="*/ 0 w 558442"/>
              <a:gd name="connsiteY0" fmla="*/ 95040 h 475202"/>
              <a:gd name="connsiteX1" fmla="*/ 320841 w 558442"/>
              <a:gd name="connsiteY1" fmla="*/ 95040 h 475202"/>
              <a:gd name="connsiteX2" fmla="*/ 320841 w 558442"/>
              <a:gd name="connsiteY2" fmla="*/ 0 h 475202"/>
              <a:gd name="connsiteX3" fmla="*/ 558442 w 558442"/>
              <a:gd name="connsiteY3" fmla="*/ 237601 h 475202"/>
              <a:gd name="connsiteX4" fmla="*/ 320841 w 558442"/>
              <a:gd name="connsiteY4" fmla="*/ 475202 h 475202"/>
              <a:gd name="connsiteX5" fmla="*/ 320841 w 558442"/>
              <a:gd name="connsiteY5" fmla="*/ 380162 h 475202"/>
              <a:gd name="connsiteX6" fmla="*/ 0 w 558442"/>
              <a:gd name="connsiteY6" fmla="*/ 380162 h 475202"/>
              <a:gd name="connsiteX7" fmla="*/ 0 w 558442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442" h="475202">
                <a:moveTo>
                  <a:pt x="0" y="95040"/>
                </a:moveTo>
                <a:lnTo>
                  <a:pt x="320841" y="95040"/>
                </a:lnTo>
                <a:lnTo>
                  <a:pt x="320841" y="0"/>
                </a:lnTo>
                <a:lnTo>
                  <a:pt x="558442" y="237601"/>
                </a:lnTo>
                <a:lnTo>
                  <a:pt x="320841" y="475202"/>
                </a:lnTo>
                <a:lnTo>
                  <a:pt x="320841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5039" rIns="14256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5" name="14 Forma libre"/>
          <p:cNvSpPr/>
          <p:nvPr/>
        </p:nvSpPr>
        <p:spPr>
          <a:xfrm>
            <a:off x="6078682" y="4529912"/>
            <a:ext cx="1403169" cy="1038800"/>
          </a:xfrm>
          <a:custGeom>
            <a:avLst/>
            <a:gdLst>
              <a:gd name="connsiteX0" fmla="*/ 0 w 1403169"/>
              <a:gd name="connsiteY0" fmla="*/ 519400 h 1038800"/>
              <a:gd name="connsiteX1" fmla="*/ 284135 w 1403169"/>
              <a:gd name="connsiteY1" fmla="*/ 101950 h 1038800"/>
              <a:gd name="connsiteX2" fmla="*/ 701586 w 1403169"/>
              <a:gd name="connsiteY2" fmla="*/ 1 h 1038800"/>
              <a:gd name="connsiteX3" fmla="*/ 1119037 w 1403169"/>
              <a:gd name="connsiteY3" fmla="*/ 101951 h 1038800"/>
              <a:gd name="connsiteX4" fmla="*/ 1403170 w 1403169"/>
              <a:gd name="connsiteY4" fmla="*/ 519403 h 1038800"/>
              <a:gd name="connsiteX5" fmla="*/ 1119036 w 1403169"/>
              <a:gd name="connsiteY5" fmla="*/ 936854 h 1038800"/>
              <a:gd name="connsiteX6" fmla="*/ 701585 w 1403169"/>
              <a:gd name="connsiteY6" fmla="*/ 1038803 h 1038800"/>
              <a:gd name="connsiteX7" fmla="*/ 284134 w 1403169"/>
              <a:gd name="connsiteY7" fmla="*/ 936854 h 1038800"/>
              <a:gd name="connsiteX8" fmla="*/ 0 w 1403169"/>
              <a:gd name="connsiteY8" fmla="*/ 519403 h 1038800"/>
              <a:gd name="connsiteX9" fmla="*/ 0 w 1403169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169" h="1038800">
                <a:moveTo>
                  <a:pt x="0" y="519400"/>
                </a:moveTo>
                <a:cubicBezTo>
                  <a:pt x="0" y="354777"/>
                  <a:pt x="105416" y="199902"/>
                  <a:pt x="284135" y="101950"/>
                </a:cubicBezTo>
                <a:cubicBezTo>
                  <a:pt x="404941" y="35739"/>
                  <a:pt x="551277" y="1"/>
                  <a:pt x="701586" y="1"/>
                </a:cubicBezTo>
                <a:cubicBezTo>
                  <a:pt x="851895" y="1"/>
                  <a:pt x="998231" y="35739"/>
                  <a:pt x="1119037" y="101951"/>
                </a:cubicBezTo>
                <a:cubicBezTo>
                  <a:pt x="1297756" y="199904"/>
                  <a:pt x="1403171" y="354780"/>
                  <a:pt x="1403170" y="519403"/>
                </a:cubicBezTo>
                <a:cubicBezTo>
                  <a:pt x="1403170" y="684026"/>
                  <a:pt x="1297755" y="838902"/>
                  <a:pt x="1119036" y="936854"/>
                </a:cubicBezTo>
                <a:cubicBezTo>
                  <a:pt x="998230" y="1003065"/>
                  <a:pt x="851894" y="1038803"/>
                  <a:pt x="701585" y="1038803"/>
                </a:cubicBezTo>
                <a:cubicBezTo>
                  <a:pt x="551276" y="1038803"/>
                  <a:pt x="404940" y="1003065"/>
                  <a:pt x="284134" y="936854"/>
                </a:cubicBezTo>
                <a:cubicBezTo>
                  <a:pt x="105415" y="838902"/>
                  <a:pt x="0" y="684025"/>
                  <a:pt x="0" y="519403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413584"/>
              <a:satOff val="-1705"/>
              <a:lumOff val="-357"/>
              <a:alphaOff val="0"/>
            </a:schemeClr>
          </a:fillRef>
          <a:effectRef idx="2">
            <a:schemeClr val="accent3">
              <a:hueOff val="-413584"/>
              <a:satOff val="-1705"/>
              <a:lumOff val="-3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729" tIns="167369" rIns="220729" bIns="167369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Compras</a:t>
            </a:r>
          </a:p>
        </p:txBody>
      </p:sp>
      <p:sp>
        <p:nvSpPr>
          <p:cNvPr id="16" name="15 Forma libre"/>
          <p:cNvSpPr/>
          <p:nvPr/>
        </p:nvSpPr>
        <p:spPr>
          <a:xfrm rot="3403206">
            <a:off x="4956219" y="4704051"/>
            <a:ext cx="636070" cy="475202"/>
          </a:xfrm>
          <a:custGeom>
            <a:avLst/>
            <a:gdLst>
              <a:gd name="connsiteX0" fmla="*/ 0 w 636070"/>
              <a:gd name="connsiteY0" fmla="*/ 95040 h 475202"/>
              <a:gd name="connsiteX1" fmla="*/ 398469 w 636070"/>
              <a:gd name="connsiteY1" fmla="*/ 95040 h 475202"/>
              <a:gd name="connsiteX2" fmla="*/ 398469 w 636070"/>
              <a:gd name="connsiteY2" fmla="*/ 0 h 475202"/>
              <a:gd name="connsiteX3" fmla="*/ 636070 w 636070"/>
              <a:gd name="connsiteY3" fmla="*/ 237601 h 475202"/>
              <a:gd name="connsiteX4" fmla="*/ 398469 w 636070"/>
              <a:gd name="connsiteY4" fmla="*/ 475202 h 475202"/>
              <a:gd name="connsiteX5" fmla="*/ 398469 w 636070"/>
              <a:gd name="connsiteY5" fmla="*/ 380162 h 475202"/>
              <a:gd name="connsiteX6" fmla="*/ 0 w 636070"/>
              <a:gd name="connsiteY6" fmla="*/ 380162 h 475202"/>
              <a:gd name="connsiteX7" fmla="*/ 0 w 636070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6070" h="475202">
                <a:moveTo>
                  <a:pt x="0" y="95040"/>
                </a:moveTo>
                <a:lnTo>
                  <a:pt x="398469" y="95040"/>
                </a:lnTo>
                <a:lnTo>
                  <a:pt x="398469" y="0"/>
                </a:lnTo>
                <a:lnTo>
                  <a:pt x="636070" y="237601"/>
                </a:lnTo>
                <a:lnTo>
                  <a:pt x="398469" y="475202"/>
                </a:lnTo>
                <a:lnTo>
                  <a:pt x="398469" y="380162"/>
                </a:lnTo>
                <a:lnTo>
                  <a:pt x="0" y="380162"/>
                </a:lnTo>
                <a:lnTo>
                  <a:pt x="0" y="9504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5040" rIns="14256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7" name="16 Forma libre"/>
          <p:cNvSpPr/>
          <p:nvPr/>
        </p:nvSpPr>
        <p:spPr>
          <a:xfrm>
            <a:off x="5209685" y="5410027"/>
            <a:ext cx="1408071" cy="1011728"/>
          </a:xfrm>
          <a:custGeom>
            <a:avLst/>
            <a:gdLst>
              <a:gd name="connsiteX0" fmla="*/ 0 w 1408071"/>
              <a:gd name="connsiteY0" fmla="*/ 505864 h 1011728"/>
              <a:gd name="connsiteX1" fmla="*/ 293223 w 1408071"/>
              <a:gd name="connsiteY1" fmla="*/ 95050 h 1011728"/>
              <a:gd name="connsiteX2" fmla="*/ 704037 w 1408071"/>
              <a:gd name="connsiteY2" fmla="*/ 1 h 1011728"/>
              <a:gd name="connsiteX3" fmla="*/ 1114851 w 1408071"/>
              <a:gd name="connsiteY3" fmla="*/ 95051 h 1011728"/>
              <a:gd name="connsiteX4" fmla="*/ 1408072 w 1408071"/>
              <a:gd name="connsiteY4" fmla="*/ 505866 h 1011728"/>
              <a:gd name="connsiteX5" fmla="*/ 1114850 w 1408071"/>
              <a:gd name="connsiteY5" fmla="*/ 916680 h 1011728"/>
              <a:gd name="connsiteX6" fmla="*/ 704036 w 1408071"/>
              <a:gd name="connsiteY6" fmla="*/ 1011730 h 1011728"/>
              <a:gd name="connsiteX7" fmla="*/ 293222 w 1408071"/>
              <a:gd name="connsiteY7" fmla="*/ 916680 h 1011728"/>
              <a:gd name="connsiteX8" fmla="*/ 1 w 1408071"/>
              <a:gd name="connsiteY8" fmla="*/ 505865 h 1011728"/>
              <a:gd name="connsiteX9" fmla="*/ 0 w 1408071"/>
              <a:gd name="connsiteY9" fmla="*/ 505864 h 10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8071" h="1011728">
                <a:moveTo>
                  <a:pt x="0" y="505864"/>
                </a:moveTo>
                <a:cubicBezTo>
                  <a:pt x="0" y="342994"/>
                  <a:pt x="109140" y="190087"/>
                  <a:pt x="293223" y="95050"/>
                </a:cubicBezTo>
                <a:cubicBezTo>
                  <a:pt x="412935" y="33246"/>
                  <a:pt x="556627" y="0"/>
                  <a:pt x="704037" y="1"/>
                </a:cubicBezTo>
                <a:cubicBezTo>
                  <a:pt x="851447" y="1"/>
                  <a:pt x="995139" y="33247"/>
                  <a:pt x="1114851" y="95051"/>
                </a:cubicBezTo>
                <a:cubicBezTo>
                  <a:pt x="1298934" y="190088"/>
                  <a:pt x="1408073" y="342996"/>
                  <a:pt x="1408072" y="505866"/>
                </a:cubicBezTo>
                <a:cubicBezTo>
                  <a:pt x="1408072" y="668736"/>
                  <a:pt x="1298933" y="821644"/>
                  <a:pt x="1114850" y="916680"/>
                </a:cubicBezTo>
                <a:cubicBezTo>
                  <a:pt x="995138" y="978484"/>
                  <a:pt x="851446" y="1011730"/>
                  <a:pt x="704036" y="1011730"/>
                </a:cubicBezTo>
                <a:cubicBezTo>
                  <a:pt x="556626" y="1011730"/>
                  <a:pt x="412934" y="978484"/>
                  <a:pt x="293222" y="916680"/>
                </a:cubicBezTo>
                <a:cubicBezTo>
                  <a:pt x="109139" y="821643"/>
                  <a:pt x="0" y="668735"/>
                  <a:pt x="1" y="505865"/>
                </a:cubicBezTo>
                <a:lnTo>
                  <a:pt x="0" y="50586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516980"/>
              <a:satOff val="-2131"/>
              <a:lumOff val="-447"/>
              <a:alphaOff val="0"/>
            </a:schemeClr>
          </a:fillRef>
          <a:effectRef idx="2">
            <a:schemeClr val="accent3">
              <a:hueOff val="-516980"/>
              <a:satOff val="-2131"/>
              <a:lumOff val="-4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1447" tIns="163404" rIns="221447" bIns="16340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smtClean="0">
                <a:solidFill>
                  <a:sysClr val="windowText" lastClr="000000"/>
                </a:solidFill>
              </a:rPr>
              <a:t>Maquina-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 err="1" smtClean="0">
                <a:solidFill>
                  <a:sysClr val="windowText" lastClr="000000"/>
                </a:solidFill>
              </a:rPr>
              <a:t>rias</a:t>
            </a:r>
            <a:endParaRPr lang="es-AR" sz="1200" b="1" kern="1200" baseline="0" dirty="0">
              <a:solidFill>
                <a:sysClr val="windowText" lastClr="000000"/>
              </a:solidFill>
            </a:endParaRPr>
          </a:p>
        </p:txBody>
      </p:sp>
      <p:sp>
        <p:nvSpPr>
          <p:cNvPr id="18" name="17 Forma libre"/>
          <p:cNvSpPr/>
          <p:nvPr/>
        </p:nvSpPr>
        <p:spPr>
          <a:xfrm rot="16223868">
            <a:off x="4234063" y="4901273"/>
            <a:ext cx="678562" cy="475203"/>
          </a:xfrm>
          <a:custGeom>
            <a:avLst/>
            <a:gdLst>
              <a:gd name="connsiteX0" fmla="*/ 0 w 678561"/>
              <a:gd name="connsiteY0" fmla="*/ 95040 h 475202"/>
              <a:gd name="connsiteX1" fmla="*/ 440960 w 678561"/>
              <a:gd name="connsiteY1" fmla="*/ 95040 h 475202"/>
              <a:gd name="connsiteX2" fmla="*/ 440960 w 678561"/>
              <a:gd name="connsiteY2" fmla="*/ 0 h 475202"/>
              <a:gd name="connsiteX3" fmla="*/ 678561 w 678561"/>
              <a:gd name="connsiteY3" fmla="*/ 237601 h 475202"/>
              <a:gd name="connsiteX4" fmla="*/ 440960 w 678561"/>
              <a:gd name="connsiteY4" fmla="*/ 475202 h 475202"/>
              <a:gd name="connsiteX5" fmla="*/ 440960 w 678561"/>
              <a:gd name="connsiteY5" fmla="*/ 380162 h 475202"/>
              <a:gd name="connsiteX6" fmla="*/ 0 w 678561"/>
              <a:gd name="connsiteY6" fmla="*/ 380162 h 475202"/>
              <a:gd name="connsiteX7" fmla="*/ 0 w 6785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561" h="475202">
                <a:moveTo>
                  <a:pt x="6785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78561" y="95040"/>
                </a:lnTo>
                <a:lnTo>
                  <a:pt x="6785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39" rIns="1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19" name="18 Forma libre"/>
          <p:cNvSpPr/>
          <p:nvPr/>
        </p:nvSpPr>
        <p:spPr>
          <a:xfrm>
            <a:off x="3880589" y="5798208"/>
            <a:ext cx="1369015" cy="1056840"/>
          </a:xfrm>
          <a:custGeom>
            <a:avLst/>
            <a:gdLst>
              <a:gd name="connsiteX0" fmla="*/ 0 w 1369015"/>
              <a:gd name="connsiteY0" fmla="*/ 528420 h 1056840"/>
              <a:gd name="connsiteX1" fmla="*/ 266225 w 1369015"/>
              <a:gd name="connsiteY1" fmla="*/ 110136 h 1056840"/>
              <a:gd name="connsiteX2" fmla="*/ 684509 w 1369015"/>
              <a:gd name="connsiteY2" fmla="*/ 0 h 1056840"/>
              <a:gd name="connsiteX3" fmla="*/ 1102793 w 1369015"/>
              <a:gd name="connsiteY3" fmla="*/ 110137 h 1056840"/>
              <a:gd name="connsiteX4" fmla="*/ 1369016 w 1369015"/>
              <a:gd name="connsiteY4" fmla="*/ 528422 h 1056840"/>
              <a:gd name="connsiteX5" fmla="*/ 1102792 w 1369015"/>
              <a:gd name="connsiteY5" fmla="*/ 946706 h 1056840"/>
              <a:gd name="connsiteX6" fmla="*/ 684508 w 1369015"/>
              <a:gd name="connsiteY6" fmla="*/ 1056842 h 1056840"/>
              <a:gd name="connsiteX7" fmla="*/ 266224 w 1369015"/>
              <a:gd name="connsiteY7" fmla="*/ 946706 h 1056840"/>
              <a:gd name="connsiteX8" fmla="*/ 0 w 1369015"/>
              <a:gd name="connsiteY8" fmla="*/ 528422 h 1056840"/>
              <a:gd name="connsiteX9" fmla="*/ 0 w 1369015"/>
              <a:gd name="connsiteY9" fmla="*/ 528420 h 10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9015" h="1056840">
                <a:moveTo>
                  <a:pt x="0" y="528420"/>
                </a:moveTo>
                <a:cubicBezTo>
                  <a:pt x="0" y="364681"/>
                  <a:pt x="98328" y="210193"/>
                  <a:pt x="266225" y="110136"/>
                </a:cubicBezTo>
                <a:cubicBezTo>
                  <a:pt x="386044" y="38732"/>
                  <a:pt x="533142" y="0"/>
                  <a:pt x="684509" y="0"/>
                </a:cubicBezTo>
                <a:cubicBezTo>
                  <a:pt x="835876" y="0"/>
                  <a:pt x="982975" y="38732"/>
                  <a:pt x="1102793" y="110137"/>
                </a:cubicBezTo>
                <a:cubicBezTo>
                  <a:pt x="1270690" y="210194"/>
                  <a:pt x="1369017" y="364683"/>
                  <a:pt x="1369016" y="528422"/>
                </a:cubicBezTo>
                <a:cubicBezTo>
                  <a:pt x="1369016" y="692161"/>
                  <a:pt x="1270689" y="846650"/>
                  <a:pt x="1102792" y="946706"/>
                </a:cubicBezTo>
                <a:cubicBezTo>
                  <a:pt x="982973" y="1018110"/>
                  <a:pt x="835875" y="1056842"/>
                  <a:pt x="684508" y="1056842"/>
                </a:cubicBezTo>
                <a:cubicBezTo>
                  <a:pt x="533141" y="1056842"/>
                  <a:pt x="386042" y="1018110"/>
                  <a:pt x="266224" y="946706"/>
                </a:cubicBezTo>
                <a:cubicBezTo>
                  <a:pt x="98327" y="846650"/>
                  <a:pt x="0" y="692161"/>
                  <a:pt x="0" y="528422"/>
                </a:cubicBezTo>
                <a:lnTo>
                  <a:pt x="0" y="5284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620376"/>
              <a:satOff val="-2558"/>
              <a:lumOff val="-536"/>
              <a:alphaOff val="0"/>
            </a:schemeClr>
          </a:fillRef>
          <a:effectRef idx="2">
            <a:schemeClr val="accent3">
              <a:hueOff val="-620376"/>
              <a:satOff val="-2558"/>
              <a:lumOff val="-5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728" tIns="170011" rIns="215728" bIns="17001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Trabajos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Terceriza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dos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19 Forma libre"/>
          <p:cNvSpPr/>
          <p:nvPr/>
        </p:nvSpPr>
        <p:spPr>
          <a:xfrm rot="18249282">
            <a:off x="3527672" y="4715383"/>
            <a:ext cx="662362" cy="475203"/>
          </a:xfrm>
          <a:custGeom>
            <a:avLst/>
            <a:gdLst>
              <a:gd name="connsiteX0" fmla="*/ 0 w 662361"/>
              <a:gd name="connsiteY0" fmla="*/ 95040 h 475202"/>
              <a:gd name="connsiteX1" fmla="*/ 424760 w 662361"/>
              <a:gd name="connsiteY1" fmla="*/ 95040 h 475202"/>
              <a:gd name="connsiteX2" fmla="*/ 424760 w 662361"/>
              <a:gd name="connsiteY2" fmla="*/ 0 h 475202"/>
              <a:gd name="connsiteX3" fmla="*/ 662361 w 662361"/>
              <a:gd name="connsiteY3" fmla="*/ 237601 h 475202"/>
              <a:gd name="connsiteX4" fmla="*/ 424760 w 662361"/>
              <a:gd name="connsiteY4" fmla="*/ 475202 h 475202"/>
              <a:gd name="connsiteX5" fmla="*/ 424760 w 662361"/>
              <a:gd name="connsiteY5" fmla="*/ 380162 h 475202"/>
              <a:gd name="connsiteX6" fmla="*/ 0 w 662361"/>
              <a:gd name="connsiteY6" fmla="*/ 380162 h 475202"/>
              <a:gd name="connsiteX7" fmla="*/ 0 w 66236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361" h="475202">
                <a:moveTo>
                  <a:pt x="662361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62361" y="95040"/>
                </a:lnTo>
                <a:lnTo>
                  <a:pt x="66236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59" tIns="95039" rIns="2" bIns="9504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1" name="20 Forma libre"/>
          <p:cNvSpPr/>
          <p:nvPr/>
        </p:nvSpPr>
        <p:spPr>
          <a:xfrm>
            <a:off x="2480671" y="5430380"/>
            <a:ext cx="1403825" cy="1038800"/>
          </a:xfrm>
          <a:custGeom>
            <a:avLst/>
            <a:gdLst>
              <a:gd name="connsiteX0" fmla="*/ 0 w 1403825"/>
              <a:gd name="connsiteY0" fmla="*/ 519400 h 1038800"/>
              <a:gd name="connsiteX1" fmla="*/ 284394 w 1403825"/>
              <a:gd name="connsiteY1" fmla="*/ 101880 h 1038800"/>
              <a:gd name="connsiteX2" fmla="*/ 701914 w 1403825"/>
              <a:gd name="connsiteY2" fmla="*/ 0 h 1038800"/>
              <a:gd name="connsiteX3" fmla="*/ 1119434 w 1403825"/>
              <a:gd name="connsiteY3" fmla="*/ 101881 h 1038800"/>
              <a:gd name="connsiteX4" fmla="*/ 1403826 w 1403825"/>
              <a:gd name="connsiteY4" fmla="*/ 519402 h 1038800"/>
              <a:gd name="connsiteX5" fmla="*/ 1119433 w 1403825"/>
              <a:gd name="connsiteY5" fmla="*/ 936922 h 1038800"/>
              <a:gd name="connsiteX6" fmla="*/ 701913 w 1403825"/>
              <a:gd name="connsiteY6" fmla="*/ 1038802 h 1038800"/>
              <a:gd name="connsiteX7" fmla="*/ 284393 w 1403825"/>
              <a:gd name="connsiteY7" fmla="*/ 936922 h 1038800"/>
              <a:gd name="connsiteX8" fmla="*/ 0 w 1403825"/>
              <a:gd name="connsiteY8" fmla="*/ 519402 h 1038800"/>
              <a:gd name="connsiteX9" fmla="*/ 0 w 1403825"/>
              <a:gd name="connsiteY9" fmla="*/ 519400 h 10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3825" h="1038800">
                <a:moveTo>
                  <a:pt x="0" y="519400"/>
                </a:moveTo>
                <a:cubicBezTo>
                  <a:pt x="0" y="354737"/>
                  <a:pt x="105517" y="199827"/>
                  <a:pt x="284394" y="101880"/>
                </a:cubicBezTo>
                <a:cubicBezTo>
                  <a:pt x="405234" y="35712"/>
                  <a:pt x="551588" y="0"/>
                  <a:pt x="701914" y="0"/>
                </a:cubicBezTo>
                <a:cubicBezTo>
                  <a:pt x="852240" y="0"/>
                  <a:pt x="998595" y="35713"/>
                  <a:pt x="1119434" y="101881"/>
                </a:cubicBezTo>
                <a:cubicBezTo>
                  <a:pt x="1298311" y="199828"/>
                  <a:pt x="1403827" y="354738"/>
                  <a:pt x="1403826" y="519402"/>
                </a:cubicBezTo>
                <a:cubicBezTo>
                  <a:pt x="1403826" y="684066"/>
                  <a:pt x="1298310" y="838975"/>
                  <a:pt x="1119433" y="936922"/>
                </a:cubicBezTo>
                <a:cubicBezTo>
                  <a:pt x="998594" y="1003090"/>
                  <a:pt x="852239" y="1038802"/>
                  <a:pt x="701913" y="1038802"/>
                </a:cubicBezTo>
                <a:cubicBezTo>
                  <a:pt x="551587" y="1038802"/>
                  <a:pt x="405232" y="1003089"/>
                  <a:pt x="284393" y="936922"/>
                </a:cubicBezTo>
                <a:cubicBezTo>
                  <a:pt x="105516" y="838975"/>
                  <a:pt x="0" y="684065"/>
                  <a:pt x="0" y="519402"/>
                </a:cubicBezTo>
                <a:lnTo>
                  <a:pt x="0" y="5194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723773"/>
              <a:satOff val="-2984"/>
              <a:lumOff val="-626"/>
              <a:alphaOff val="0"/>
            </a:schemeClr>
          </a:fillRef>
          <a:effectRef idx="2">
            <a:schemeClr val="accent3">
              <a:hueOff val="-723773"/>
              <a:satOff val="-2984"/>
              <a:lumOff val="-6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0826" tIns="167369" rIns="220826" bIns="167369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Almacena-</a:t>
            </a:r>
            <a:endParaRPr lang="es-AR" sz="1200" b="1" kern="1200" dirty="0">
              <a:solidFill>
                <a:sysClr val="windowText" lastClr="000000"/>
              </a:solidFill>
            </a:endParaRP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miento</a:t>
            </a:r>
          </a:p>
        </p:txBody>
      </p:sp>
      <p:sp>
        <p:nvSpPr>
          <p:cNvPr id="22" name="21 Forma libre"/>
          <p:cNvSpPr/>
          <p:nvPr/>
        </p:nvSpPr>
        <p:spPr>
          <a:xfrm rot="19896264">
            <a:off x="3145328" y="4271566"/>
            <a:ext cx="571800" cy="475203"/>
          </a:xfrm>
          <a:custGeom>
            <a:avLst/>
            <a:gdLst>
              <a:gd name="connsiteX0" fmla="*/ 0 w 571799"/>
              <a:gd name="connsiteY0" fmla="*/ 95040 h 475202"/>
              <a:gd name="connsiteX1" fmla="*/ 334198 w 571799"/>
              <a:gd name="connsiteY1" fmla="*/ 95040 h 475202"/>
              <a:gd name="connsiteX2" fmla="*/ 334198 w 571799"/>
              <a:gd name="connsiteY2" fmla="*/ 0 h 475202"/>
              <a:gd name="connsiteX3" fmla="*/ 571799 w 571799"/>
              <a:gd name="connsiteY3" fmla="*/ 237601 h 475202"/>
              <a:gd name="connsiteX4" fmla="*/ 334198 w 571799"/>
              <a:gd name="connsiteY4" fmla="*/ 475202 h 475202"/>
              <a:gd name="connsiteX5" fmla="*/ 334198 w 571799"/>
              <a:gd name="connsiteY5" fmla="*/ 380162 h 475202"/>
              <a:gd name="connsiteX6" fmla="*/ 0 w 571799"/>
              <a:gd name="connsiteY6" fmla="*/ 380162 h 475202"/>
              <a:gd name="connsiteX7" fmla="*/ 0 w 571799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799" h="475202">
                <a:moveTo>
                  <a:pt x="571799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71799" y="95040"/>
                </a:lnTo>
                <a:lnTo>
                  <a:pt x="571799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0" tIns="95040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3" name="22 Forma libre"/>
          <p:cNvSpPr/>
          <p:nvPr/>
        </p:nvSpPr>
        <p:spPr>
          <a:xfrm>
            <a:off x="1721210" y="4581126"/>
            <a:ext cx="1359035" cy="970256"/>
          </a:xfrm>
          <a:custGeom>
            <a:avLst/>
            <a:gdLst>
              <a:gd name="connsiteX0" fmla="*/ 0 w 1359035"/>
              <a:gd name="connsiteY0" fmla="*/ 485128 h 970256"/>
              <a:gd name="connsiteX1" fmla="*/ 284687 w 1359035"/>
              <a:gd name="connsiteY1" fmla="*/ 90297 h 970256"/>
              <a:gd name="connsiteX2" fmla="*/ 679518 w 1359035"/>
              <a:gd name="connsiteY2" fmla="*/ 1 h 970256"/>
              <a:gd name="connsiteX3" fmla="*/ 1074350 w 1359035"/>
              <a:gd name="connsiteY3" fmla="*/ 90298 h 970256"/>
              <a:gd name="connsiteX4" fmla="*/ 1359036 w 1359035"/>
              <a:gd name="connsiteY4" fmla="*/ 485130 h 970256"/>
              <a:gd name="connsiteX5" fmla="*/ 1074349 w 1359035"/>
              <a:gd name="connsiteY5" fmla="*/ 879961 h 970256"/>
              <a:gd name="connsiteX6" fmla="*/ 679517 w 1359035"/>
              <a:gd name="connsiteY6" fmla="*/ 970258 h 970256"/>
              <a:gd name="connsiteX7" fmla="*/ 284685 w 1359035"/>
              <a:gd name="connsiteY7" fmla="*/ 879961 h 970256"/>
              <a:gd name="connsiteX8" fmla="*/ -1 w 1359035"/>
              <a:gd name="connsiteY8" fmla="*/ 485129 h 970256"/>
              <a:gd name="connsiteX9" fmla="*/ 0 w 1359035"/>
              <a:gd name="connsiteY9" fmla="*/ 485128 h 9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9035" h="970256">
                <a:moveTo>
                  <a:pt x="0" y="485128"/>
                </a:moveTo>
                <a:cubicBezTo>
                  <a:pt x="0" y="328415"/>
                  <a:pt x="106036" y="181354"/>
                  <a:pt x="284687" y="90297"/>
                </a:cubicBezTo>
                <a:cubicBezTo>
                  <a:pt x="399909" y="31569"/>
                  <a:pt x="537946" y="1"/>
                  <a:pt x="679518" y="1"/>
                </a:cubicBezTo>
                <a:cubicBezTo>
                  <a:pt x="821091" y="1"/>
                  <a:pt x="959128" y="31570"/>
                  <a:pt x="1074350" y="90298"/>
                </a:cubicBezTo>
                <a:cubicBezTo>
                  <a:pt x="1253001" y="181356"/>
                  <a:pt x="1359036" y="328417"/>
                  <a:pt x="1359036" y="485130"/>
                </a:cubicBezTo>
                <a:cubicBezTo>
                  <a:pt x="1359036" y="641843"/>
                  <a:pt x="1253000" y="788904"/>
                  <a:pt x="1074349" y="879961"/>
                </a:cubicBezTo>
                <a:cubicBezTo>
                  <a:pt x="959127" y="938689"/>
                  <a:pt x="821090" y="970258"/>
                  <a:pt x="679517" y="970258"/>
                </a:cubicBezTo>
                <a:cubicBezTo>
                  <a:pt x="537944" y="970258"/>
                  <a:pt x="399907" y="938689"/>
                  <a:pt x="284685" y="879961"/>
                </a:cubicBezTo>
                <a:cubicBezTo>
                  <a:pt x="106034" y="788903"/>
                  <a:pt x="-2" y="641842"/>
                  <a:pt x="-1" y="485129"/>
                </a:cubicBezTo>
                <a:lnTo>
                  <a:pt x="0" y="48512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827169"/>
              <a:satOff val="-3410"/>
              <a:lumOff val="-715"/>
              <a:alphaOff val="0"/>
            </a:schemeClr>
          </a:fillRef>
          <a:effectRef idx="2">
            <a:schemeClr val="accent3">
              <a:hueOff val="-827169"/>
              <a:satOff val="-3410"/>
              <a:lumOff val="-7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266" tIns="157331" rIns="214266" bIns="15733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Web</a:t>
            </a:r>
          </a:p>
        </p:txBody>
      </p:sp>
      <p:sp>
        <p:nvSpPr>
          <p:cNvPr id="24" name="23 Forma libre"/>
          <p:cNvSpPr/>
          <p:nvPr/>
        </p:nvSpPr>
        <p:spPr>
          <a:xfrm rot="21600000">
            <a:off x="3083749" y="3649441"/>
            <a:ext cx="453512" cy="475203"/>
          </a:xfrm>
          <a:custGeom>
            <a:avLst/>
            <a:gdLst>
              <a:gd name="connsiteX0" fmla="*/ 0 w 453511"/>
              <a:gd name="connsiteY0" fmla="*/ 95040 h 475202"/>
              <a:gd name="connsiteX1" fmla="*/ 226756 w 453511"/>
              <a:gd name="connsiteY1" fmla="*/ 95040 h 475202"/>
              <a:gd name="connsiteX2" fmla="*/ 226756 w 453511"/>
              <a:gd name="connsiteY2" fmla="*/ 0 h 475202"/>
              <a:gd name="connsiteX3" fmla="*/ 453511 w 453511"/>
              <a:gd name="connsiteY3" fmla="*/ 237601 h 475202"/>
              <a:gd name="connsiteX4" fmla="*/ 226756 w 453511"/>
              <a:gd name="connsiteY4" fmla="*/ 475202 h 475202"/>
              <a:gd name="connsiteX5" fmla="*/ 226756 w 453511"/>
              <a:gd name="connsiteY5" fmla="*/ 380162 h 475202"/>
              <a:gd name="connsiteX6" fmla="*/ 0 w 453511"/>
              <a:gd name="connsiteY6" fmla="*/ 380162 h 475202"/>
              <a:gd name="connsiteX7" fmla="*/ 0 w 453511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11" h="475202">
                <a:moveTo>
                  <a:pt x="453511" y="380162"/>
                </a:moveTo>
                <a:lnTo>
                  <a:pt x="226755" y="380162"/>
                </a:lnTo>
                <a:lnTo>
                  <a:pt x="226755" y="475202"/>
                </a:lnTo>
                <a:lnTo>
                  <a:pt x="0" y="237601"/>
                </a:lnTo>
                <a:lnTo>
                  <a:pt x="226755" y="0"/>
                </a:lnTo>
                <a:lnTo>
                  <a:pt x="226755" y="95040"/>
                </a:lnTo>
                <a:lnTo>
                  <a:pt x="453511" y="95040"/>
                </a:lnTo>
                <a:lnTo>
                  <a:pt x="453511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6053" tIns="95041" rIns="1" bIns="9504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5" name="24 Forma libre"/>
          <p:cNvSpPr/>
          <p:nvPr/>
        </p:nvSpPr>
        <p:spPr>
          <a:xfrm>
            <a:off x="1374116" y="3356994"/>
            <a:ext cx="1495712" cy="1060098"/>
          </a:xfrm>
          <a:custGeom>
            <a:avLst/>
            <a:gdLst>
              <a:gd name="connsiteX0" fmla="*/ 0 w 1495712"/>
              <a:gd name="connsiteY0" fmla="*/ 530049 h 1060098"/>
              <a:gd name="connsiteX1" fmla="*/ 315411 w 1495712"/>
              <a:gd name="connsiteY1" fmla="*/ 97603 h 1060098"/>
              <a:gd name="connsiteX2" fmla="*/ 747857 w 1495712"/>
              <a:gd name="connsiteY2" fmla="*/ 1 h 1060098"/>
              <a:gd name="connsiteX3" fmla="*/ 1180304 w 1495712"/>
              <a:gd name="connsiteY3" fmla="*/ 97604 h 1060098"/>
              <a:gd name="connsiteX4" fmla="*/ 1495713 w 1495712"/>
              <a:gd name="connsiteY4" fmla="*/ 530051 h 1060098"/>
              <a:gd name="connsiteX5" fmla="*/ 1180303 w 1495712"/>
              <a:gd name="connsiteY5" fmla="*/ 962497 h 1060098"/>
              <a:gd name="connsiteX6" fmla="*/ 747857 w 1495712"/>
              <a:gd name="connsiteY6" fmla="*/ 1060100 h 1060098"/>
              <a:gd name="connsiteX7" fmla="*/ 315411 w 1495712"/>
              <a:gd name="connsiteY7" fmla="*/ 962497 h 1060098"/>
              <a:gd name="connsiteX8" fmla="*/ 2 w 1495712"/>
              <a:gd name="connsiteY8" fmla="*/ 530050 h 1060098"/>
              <a:gd name="connsiteX9" fmla="*/ 0 w 1495712"/>
              <a:gd name="connsiteY9" fmla="*/ 530049 h 106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5712" h="1060098">
                <a:moveTo>
                  <a:pt x="0" y="530049"/>
                </a:moveTo>
                <a:cubicBezTo>
                  <a:pt x="0" y="358183"/>
                  <a:pt x="117573" y="196984"/>
                  <a:pt x="315411" y="97603"/>
                </a:cubicBezTo>
                <a:cubicBezTo>
                  <a:pt x="441815" y="34106"/>
                  <a:pt x="592924" y="1"/>
                  <a:pt x="747857" y="1"/>
                </a:cubicBezTo>
                <a:cubicBezTo>
                  <a:pt x="902790" y="1"/>
                  <a:pt x="1053899" y="34106"/>
                  <a:pt x="1180304" y="97604"/>
                </a:cubicBezTo>
                <a:cubicBezTo>
                  <a:pt x="1378142" y="196986"/>
                  <a:pt x="1495713" y="358184"/>
                  <a:pt x="1495713" y="530051"/>
                </a:cubicBezTo>
                <a:cubicBezTo>
                  <a:pt x="1495713" y="701918"/>
                  <a:pt x="1378141" y="863116"/>
                  <a:pt x="1180303" y="962497"/>
                </a:cubicBezTo>
                <a:cubicBezTo>
                  <a:pt x="1053899" y="1025995"/>
                  <a:pt x="902790" y="1060100"/>
                  <a:pt x="747857" y="1060100"/>
                </a:cubicBezTo>
                <a:cubicBezTo>
                  <a:pt x="592924" y="1060100"/>
                  <a:pt x="441815" y="1025995"/>
                  <a:pt x="315411" y="962497"/>
                </a:cubicBezTo>
                <a:cubicBezTo>
                  <a:pt x="117573" y="863115"/>
                  <a:pt x="1" y="701917"/>
                  <a:pt x="2" y="530050"/>
                </a:cubicBezTo>
                <a:cubicBezTo>
                  <a:pt x="1" y="530050"/>
                  <a:pt x="1" y="530049"/>
                  <a:pt x="0" y="530049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30565"/>
              <a:satOff val="-3836"/>
              <a:lumOff val="-804"/>
              <a:alphaOff val="0"/>
            </a:schemeClr>
          </a:fillRef>
          <a:effectRef idx="2">
            <a:schemeClr val="accent3">
              <a:hueOff val="-930565"/>
              <a:satOff val="-3836"/>
              <a:lumOff val="-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282" tIns="170488" rIns="234282" bIns="170488" numCol="1" spcCol="1270" anchor="ctr" anchorCtr="0">
            <a:noAutofit/>
          </a:bodyPr>
          <a:lstStyle/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Administra-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ción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 de</a:t>
            </a:r>
          </a:p>
          <a:p>
            <a:pPr lvl="0" algn="ctr" defTabSz="533400">
              <a:lnSpc>
                <a:spcPct val="5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 smtClean="0">
                <a:solidFill>
                  <a:sysClr val="windowText" lastClr="000000"/>
                </a:solidFill>
              </a:rPr>
              <a:t> </a:t>
            </a:r>
            <a:r>
              <a:rPr lang="es-AR" sz="1200" b="1" kern="1200" dirty="0">
                <a:solidFill>
                  <a:sysClr val="windowText" lastClr="000000"/>
                </a:solidFill>
              </a:rPr>
              <a:t>Usuarios</a:t>
            </a:r>
          </a:p>
        </p:txBody>
      </p:sp>
      <p:sp>
        <p:nvSpPr>
          <p:cNvPr id="26" name="25 Forma libre"/>
          <p:cNvSpPr/>
          <p:nvPr/>
        </p:nvSpPr>
        <p:spPr>
          <a:xfrm rot="23337864">
            <a:off x="3202441" y="3033689"/>
            <a:ext cx="534236" cy="475203"/>
          </a:xfrm>
          <a:custGeom>
            <a:avLst/>
            <a:gdLst>
              <a:gd name="connsiteX0" fmla="*/ 0 w 534235"/>
              <a:gd name="connsiteY0" fmla="*/ 95040 h 475202"/>
              <a:gd name="connsiteX1" fmla="*/ 296634 w 534235"/>
              <a:gd name="connsiteY1" fmla="*/ 95040 h 475202"/>
              <a:gd name="connsiteX2" fmla="*/ 296634 w 534235"/>
              <a:gd name="connsiteY2" fmla="*/ 0 h 475202"/>
              <a:gd name="connsiteX3" fmla="*/ 534235 w 534235"/>
              <a:gd name="connsiteY3" fmla="*/ 237601 h 475202"/>
              <a:gd name="connsiteX4" fmla="*/ 296634 w 534235"/>
              <a:gd name="connsiteY4" fmla="*/ 475202 h 475202"/>
              <a:gd name="connsiteX5" fmla="*/ 296634 w 534235"/>
              <a:gd name="connsiteY5" fmla="*/ 380162 h 475202"/>
              <a:gd name="connsiteX6" fmla="*/ 0 w 534235"/>
              <a:gd name="connsiteY6" fmla="*/ 380162 h 475202"/>
              <a:gd name="connsiteX7" fmla="*/ 0 w 534235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4235" h="475202">
                <a:moveTo>
                  <a:pt x="534235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534235" y="95040"/>
                </a:lnTo>
                <a:lnTo>
                  <a:pt x="534235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1" rIns="0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7" name="26 Forma libre"/>
          <p:cNvSpPr/>
          <p:nvPr/>
        </p:nvSpPr>
        <p:spPr>
          <a:xfrm>
            <a:off x="1780279" y="2132858"/>
            <a:ext cx="1342570" cy="1149951"/>
          </a:xfrm>
          <a:custGeom>
            <a:avLst/>
            <a:gdLst>
              <a:gd name="connsiteX0" fmla="*/ 0 w 1342570"/>
              <a:gd name="connsiteY0" fmla="*/ 574976 h 1149951"/>
              <a:gd name="connsiteX1" fmla="*/ 234599 w 1342570"/>
              <a:gd name="connsiteY1" fmla="*/ 138290 h 1149951"/>
              <a:gd name="connsiteX2" fmla="*/ 671286 w 1342570"/>
              <a:gd name="connsiteY2" fmla="*/ 1 h 1149951"/>
              <a:gd name="connsiteX3" fmla="*/ 1107973 w 1342570"/>
              <a:gd name="connsiteY3" fmla="*/ 138291 h 1149951"/>
              <a:gd name="connsiteX4" fmla="*/ 1342571 w 1342570"/>
              <a:gd name="connsiteY4" fmla="*/ 574978 h 1149951"/>
              <a:gd name="connsiteX5" fmla="*/ 1107972 w 1342570"/>
              <a:gd name="connsiteY5" fmla="*/ 1011665 h 1149951"/>
              <a:gd name="connsiteX6" fmla="*/ 671285 w 1342570"/>
              <a:gd name="connsiteY6" fmla="*/ 1149954 h 1149951"/>
              <a:gd name="connsiteX7" fmla="*/ 234598 w 1342570"/>
              <a:gd name="connsiteY7" fmla="*/ 1011664 h 1149951"/>
              <a:gd name="connsiteX8" fmla="*/ 0 w 1342570"/>
              <a:gd name="connsiteY8" fmla="*/ 574977 h 1149951"/>
              <a:gd name="connsiteX9" fmla="*/ 0 w 1342570"/>
              <a:gd name="connsiteY9" fmla="*/ 574976 h 11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2570" h="1149951">
                <a:moveTo>
                  <a:pt x="0" y="574976"/>
                </a:moveTo>
                <a:cubicBezTo>
                  <a:pt x="0" y="407055"/>
                  <a:pt x="85704" y="247526"/>
                  <a:pt x="234599" y="138290"/>
                </a:cubicBezTo>
                <a:cubicBezTo>
                  <a:pt x="356240" y="49049"/>
                  <a:pt x="511124" y="1"/>
                  <a:pt x="671286" y="1"/>
                </a:cubicBezTo>
                <a:cubicBezTo>
                  <a:pt x="831448" y="1"/>
                  <a:pt x="986332" y="49050"/>
                  <a:pt x="1107973" y="138291"/>
                </a:cubicBezTo>
                <a:cubicBezTo>
                  <a:pt x="1256868" y="247528"/>
                  <a:pt x="1342571" y="407057"/>
                  <a:pt x="1342571" y="574978"/>
                </a:cubicBezTo>
                <a:cubicBezTo>
                  <a:pt x="1342571" y="742899"/>
                  <a:pt x="1256868" y="902428"/>
                  <a:pt x="1107972" y="1011665"/>
                </a:cubicBezTo>
                <a:cubicBezTo>
                  <a:pt x="986331" y="1100906"/>
                  <a:pt x="831447" y="1149955"/>
                  <a:pt x="671285" y="1149954"/>
                </a:cubicBezTo>
                <a:cubicBezTo>
                  <a:pt x="511123" y="1149954"/>
                  <a:pt x="356239" y="1100905"/>
                  <a:pt x="234598" y="1011664"/>
                </a:cubicBezTo>
                <a:cubicBezTo>
                  <a:pt x="85703" y="902427"/>
                  <a:pt x="0" y="742898"/>
                  <a:pt x="0" y="574977"/>
                </a:cubicBezTo>
                <a:lnTo>
                  <a:pt x="0" y="5749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033961"/>
              <a:satOff val="-4263"/>
              <a:lumOff val="-894"/>
              <a:alphaOff val="0"/>
            </a:schemeClr>
          </a:fillRef>
          <a:effectRef idx="2">
            <a:schemeClr val="accent3">
              <a:hueOff val="-1033961"/>
              <a:satOff val="-4263"/>
              <a:lumOff val="-8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855" tIns="183646" rIns="211855" bIns="183646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Recursos Humanos</a:t>
            </a:r>
          </a:p>
        </p:txBody>
      </p:sp>
      <p:sp>
        <p:nvSpPr>
          <p:cNvPr id="28" name="27 Forma libre"/>
          <p:cNvSpPr/>
          <p:nvPr/>
        </p:nvSpPr>
        <p:spPr>
          <a:xfrm rot="25114707">
            <a:off x="3593543" y="2564989"/>
            <a:ext cx="651958" cy="475202"/>
          </a:xfrm>
          <a:custGeom>
            <a:avLst/>
            <a:gdLst>
              <a:gd name="connsiteX0" fmla="*/ 0 w 651958"/>
              <a:gd name="connsiteY0" fmla="*/ 95040 h 475202"/>
              <a:gd name="connsiteX1" fmla="*/ 414357 w 651958"/>
              <a:gd name="connsiteY1" fmla="*/ 95040 h 475202"/>
              <a:gd name="connsiteX2" fmla="*/ 414357 w 651958"/>
              <a:gd name="connsiteY2" fmla="*/ 0 h 475202"/>
              <a:gd name="connsiteX3" fmla="*/ 651958 w 651958"/>
              <a:gd name="connsiteY3" fmla="*/ 237601 h 475202"/>
              <a:gd name="connsiteX4" fmla="*/ 414357 w 651958"/>
              <a:gd name="connsiteY4" fmla="*/ 475202 h 475202"/>
              <a:gd name="connsiteX5" fmla="*/ 414357 w 651958"/>
              <a:gd name="connsiteY5" fmla="*/ 380162 h 475202"/>
              <a:gd name="connsiteX6" fmla="*/ 0 w 651958"/>
              <a:gd name="connsiteY6" fmla="*/ 380162 h 475202"/>
              <a:gd name="connsiteX7" fmla="*/ 0 w 651958"/>
              <a:gd name="connsiteY7" fmla="*/ 95040 h 4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958" h="475202">
                <a:moveTo>
                  <a:pt x="651958" y="380162"/>
                </a:moveTo>
                <a:lnTo>
                  <a:pt x="237601" y="380162"/>
                </a:lnTo>
                <a:lnTo>
                  <a:pt x="237601" y="475202"/>
                </a:lnTo>
                <a:lnTo>
                  <a:pt x="0" y="237601"/>
                </a:lnTo>
                <a:lnTo>
                  <a:pt x="237601" y="0"/>
                </a:lnTo>
                <a:lnTo>
                  <a:pt x="237601" y="95040"/>
                </a:lnTo>
                <a:lnTo>
                  <a:pt x="651958" y="95040"/>
                </a:lnTo>
                <a:lnTo>
                  <a:pt x="651958" y="380162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561" tIns="95040" rIns="-1" bIns="9503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AR" sz="1400" kern="1200"/>
          </a:p>
        </p:txBody>
      </p:sp>
      <p:sp>
        <p:nvSpPr>
          <p:cNvPr id="29" name="28 Forma libre"/>
          <p:cNvSpPr/>
          <p:nvPr/>
        </p:nvSpPr>
        <p:spPr>
          <a:xfrm>
            <a:off x="2627785" y="1268760"/>
            <a:ext cx="1346796" cy="1043368"/>
          </a:xfrm>
          <a:custGeom>
            <a:avLst/>
            <a:gdLst>
              <a:gd name="connsiteX0" fmla="*/ 0 w 1346796"/>
              <a:gd name="connsiteY0" fmla="*/ 521684 h 1043368"/>
              <a:gd name="connsiteX1" fmla="*/ 260993 w 1346796"/>
              <a:gd name="connsiteY1" fmla="*/ 109278 h 1043368"/>
              <a:gd name="connsiteX2" fmla="*/ 673399 w 1346796"/>
              <a:gd name="connsiteY2" fmla="*/ 0 h 1043368"/>
              <a:gd name="connsiteX3" fmla="*/ 1085805 w 1346796"/>
              <a:gd name="connsiteY3" fmla="*/ 109278 h 1043368"/>
              <a:gd name="connsiteX4" fmla="*/ 1346796 w 1346796"/>
              <a:gd name="connsiteY4" fmla="*/ 521685 h 1043368"/>
              <a:gd name="connsiteX5" fmla="*/ 1085804 w 1346796"/>
              <a:gd name="connsiteY5" fmla="*/ 934091 h 1043368"/>
              <a:gd name="connsiteX6" fmla="*/ 673398 w 1346796"/>
              <a:gd name="connsiteY6" fmla="*/ 1043369 h 1043368"/>
              <a:gd name="connsiteX7" fmla="*/ 260992 w 1346796"/>
              <a:gd name="connsiteY7" fmla="*/ 934091 h 1043368"/>
              <a:gd name="connsiteX8" fmla="*/ 0 w 1346796"/>
              <a:gd name="connsiteY8" fmla="*/ 521684 h 104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6796" h="1043368">
                <a:moveTo>
                  <a:pt x="0" y="521684"/>
                </a:moveTo>
                <a:cubicBezTo>
                  <a:pt x="0" y="360346"/>
                  <a:pt x="96359" y="208086"/>
                  <a:pt x="260993" y="109278"/>
                </a:cubicBezTo>
                <a:cubicBezTo>
                  <a:pt x="379023" y="38441"/>
                  <a:pt x="524094" y="0"/>
                  <a:pt x="673399" y="0"/>
                </a:cubicBezTo>
                <a:cubicBezTo>
                  <a:pt x="822704" y="0"/>
                  <a:pt x="967775" y="38441"/>
                  <a:pt x="1085805" y="109278"/>
                </a:cubicBezTo>
                <a:cubicBezTo>
                  <a:pt x="1250439" y="208086"/>
                  <a:pt x="1346797" y="360346"/>
                  <a:pt x="1346796" y="521685"/>
                </a:cubicBezTo>
                <a:cubicBezTo>
                  <a:pt x="1346796" y="683023"/>
                  <a:pt x="1250438" y="835284"/>
                  <a:pt x="1085804" y="934091"/>
                </a:cubicBezTo>
                <a:cubicBezTo>
                  <a:pt x="967774" y="1004928"/>
                  <a:pt x="822703" y="1043369"/>
                  <a:pt x="673398" y="1043369"/>
                </a:cubicBezTo>
                <a:cubicBezTo>
                  <a:pt x="524093" y="1043369"/>
                  <a:pt x="379022" y="1004928"/>
                  <a:pt x="260992" y="934091"/>
                </a:cubicBezTo>
                <a:cubicBezTo>
                  <a:pt x="96358" y="835283"/>
                  <a:pt x="0" y="683023"/>
                  <a:pt x="0" y="521684"/>
                </a:cubicBez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137357"/>
              <a:satOff val="-4689"/>
              <a:lumOff val="-983"/>
              <a:alphaOff val="0"/>
            </a:schemeClr>
          </a:fillRef>
          <a:effectRef idx="2">
            <a:schemeClr val="accent3">
              <a:hueOff val="-1137357"/>
              <a:satOff val="-4689"/>
              <a:lumOff val="-9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474" tIns="168038" rIns="212474" bIns="16803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AR" sz="1200" b="1" kern="1200" baseline="0" dirty="0">
                <a:solidFill>
                  <a:sysClr val="windowText" lastClr="000000"/>
                </a:solidFill>
              </a:rPr>
              <a:t>Informes</a:t>
            </a:r>
          </a:p>
        </p:txBody>
      </p:sp>
      <p:sp>
        <p:nvSpPr>
          <p:cNvPr id="7" name="6 Forma libre"/>
          <p:cNvSpPr/>
          <p:nvPr/>
        </p:nvSpPr>
        <p:spPr>
          <a:xfrm>
            <a:off x="3927406" y="891194"/>
            <a:ext cx="1309257" cy="1071575"/>
          </a:xfrm>
          <a:custGeom>
            <a:avLst/>
            <a:gdLst>
              <a:gd name="connsiteX0" fmla="*/ 0 w 1309257"/>
              <a:gd name="connsiteY0" fmla="*/ 535788 h 1071575"/>
              <a:gd name="connsiteX1" fmla="*/ 240009 w 1309257"/>
              <a:gd name="connsiteY1" fmla="*/ 121168 h 1071575"/>
              <a:gd name="connsiteX2" fmla="*/ 654630 w 1309257"/>
              <a:gd name="connsiteY2" fmla="*/ 1 h 1071575"/>
              <a:gd name="connsiteX3" fmla="*/ 1069250 w 1309257"/>
              <a:gd name="connsiteY3" fmla="*/ 121169 h 1071575"/>
              <a:gd name="connsiteX4" fmla="*/ 1309258 w 1309257"/>
              <a:gd name="connsiteY4" fmla="*/ 535790 h 1071575"/>
              <a:gd name="connsiteX5" fmla="*/ 1069249 w 1309257"/>
              <a:gd name="connsiteY5" fmla="*/ 950410 h 1071575"/>
              <a:gd name="connsiteX6" fmla="*/ 654628 w 1309257"/>
              <a:gd name="connsiteY6" fmla="*/ 1071578 h 1071575"/>
              <a:gd name="connsiteX7" fmla="*/ 240007 w 1309257"/>
              <a:gd name="connsiteY7" fmla="*/ 950410 h 1071575"/>
              <a:gd name="connsiteX8" fmla="*/ -1 w 1309257"/>
              <a:gd name="connsiteY8" fmla="*/ 535789 h 1071575"/>
              <a:gd name="connsiteX9" fmla="*/ 0 w 1309257"/>
              <a:gd name="connsiteY9" fmla="*/ 535788 h 10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9257" h="1071575">
                <a:moveTo>
                  <a:pt x="0" y="535788"/>
                </a:moveTo>
                <a:cubicBezTo>
                  <a:pt x="0" y="375119"/>
                  <a:pt x="88097" y="222930"/>
                  <a:pt x="240009" y="121168"/>
                </a:cubicBezTo>
                <a:cubicBezTo>
                  <a:pt x="356980" y="42812"/>
                  <a:pt x="503476" y="1"/>
                  <a:pt x="654630" y="1"/>
                </a:cubicBezTo>
                <a:cubicBezTo>
                  <a:pt x="805784" y="1"/>
                  <a:pt x="952280" y="42813"/>
                  <a:pt x="1069250" y="121169"/>
                </a:cubicBezTo>
                <a:cubicBezTo>
                  <a:pt x="1221162" y="222932"/>
                  <a:pt x="1309258" y="375121"/>
                  <a:pt x="1309258" y="535790"/>
                </a:cubicBezTo>
                <a:cubicBezTo>
                  <a:pt x="1309258" y="696459"/>
                  <a:pt x="1221162" y="848648"/>
                  <a:pt x="1069249" y="950410"/>
                </a:cubicBezTo>
                <a:cubicBezTo>
                  <a:pt x="952278" y="1028766"/>
                  <a:pt x="805782" y="1071578"/>
                  <a:pt x="654628" y="1071578"/>
                </a:cubicBezTo>
                <a:cubicBezTo>
                  <a:pt x="503474" y="1071578"/>
                  <a:pt x="356978" y="1028766"/>
                  <a:pt x="240007" y="950410"/>
                </a:cubicBezTo>
                <a:cubicBezTo>
                  <a:pt x="88095" y="848647"/>
                  <a:pt x="-1" y="696458"/>
                  <a:pt x="-1" y="535789"/>
                </a:cubicBezTo>
                <a:lnTo>
                  <a:pt x="0" y="535788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976" tIns="172168" rIns="206976" bIns="17216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>
                <a:solidFill>
                  <a:sysClr val="windowText" lastClr="000000"/>
                </a:solidFill>
              </a:rPr>
              <a:t>Pedidos y </a:t>
            </a: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Cotizacio</a:t>
            </a:r>
            <a:r>
              <a:rPr lang="es-AR" sz="1200" b="1" kern="1200" dirty="0" smtClean="0">
                <a:solidFill>
                  <a:sysClr val="windowText" lastClr="000000"/>
                </a:solidFill>
              </a:rPr>
              <a:t>-</a:t>
            </a:r>
          </a:p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s-AR" sz="1200" b="1" kern="1200" dirty="0" err="1" smtClean="0">
                <a:solidFill>
                  <a:sysClr val="windowText" lastClr="000000"/>
                </a:solidFill>
              </a:rPr>
              <a:t>nes</a:t>
            </a:r>
            <a:endParaRPr lang="es-AR" sz="1200" b="1" kern="12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8" grpId="1" animBg="1"/>
      <p:bldP spid="9" grpId="0" animBg="1"/>
      <p:bldP spid="10" grpId="1" animBg="1"/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0" animBg="1"/>
      <p:bldP spid="18" grpId="1" animBg="1"/>
      <p:bldP spid="19" grpId="0" animBg="1"/>
      <p:bldP spid="20" grpId="1" animBg="1"/>
      <p:bldP spid="21" grpId="0" animBg="1"/>
      <p:bldP spid="22" grpId="1" animBg="1"/>
      <p:bldP spid="23" grpId="0" animBg="1"/>
      <p:bldP spid="24" grpId="1" animBg="1"/>
      <p:bldP spid="25" grpId="0" animBg="1"/>
      <p:bldP spid="26" grpId="1" animBg="1"/>
      <p:bldP spid="27" grpId="0" animBg="1"/>
      <p:bldP spid="28" grpId="1" animBg="1"/>
      <p:bldP spid="29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043608" y="2852936"/>
            <a:ext cx="291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Pieza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75656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87624" y="4869160"/>
            <a:ext cx="364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Estructura Producto</a:t>
            </a: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3501008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1979712" y="5589240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51720" y="3501008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12 Imagen" descr="canstock62583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5120" y="4509120"/>
            <a:ext cx="2348880" cy="234888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1115616" y="1484784"/>
            <a:ext cx="328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sesión - roles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1"/>
      <p:bldP spid="8" grpId="2"/>
      <p:bldP spid="11" grpId="0"/>
      <p:bldP spid="12" grpId="2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14338" name="Picture 2" descr="http://manualidadesycursos.files.wordpress.com/2008/08/clien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1124744"/>
            <a:ext cx="2714625" cy="2714626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734093" y="4437112"/>
            <a:ext cx="607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Registro de Pedido de Cotización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63688" y="2492896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Alta  de Cliente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21297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6 CuadroTexto"/>
          <p:cNvSpPr txBox="1"/>
          <p:nvPr/>
        </p:nvSpPr>
        <p:spPr>
          <a:xfrm>
            <a:off x="2689323" y="321297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1643" y="515719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841723" y="515719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ctrTitle"/>
          </p:nvPr>
        </p:nvSpPr>
        <p:spPr>
          <a:xfrm>
            <a:off x="179512" y="620688"/>
            <a:ext cx="8786874" cy="1057284"/>
          </a:xfrm>
        </p:spPr>
        <p:txBody>
          <a:bodyPr>
            <a:normAutofit/>
          </a:bodyPr>
          <a:lstStyle/>
          <a:p>
            <a:r>
              <a:rPr lang="es-AR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Proyecto</a:t>
            </a:r>
            <a:r>
              <a:rPr lang="en-US" sz="540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 METALSOFT</a:t>
            </a:r>
            <a:endParaRPr lang="es-AR" sz="540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 bwMode="white">
          <a:xfrm>
            <a:off x="611560" y="1988840"/>
            <a:ext cx="7854696" cy="84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spc="50" normalizeH="0" baseline="0" noProof="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Empresa</a:t>
            </a:r>
            <a:r>
              <a:rPr kumimoji="0" lang="en-US" sz="3200" b="1" i="0" u="none" strike="noStrike" kern="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j-lt"/>
                <a:ea typeface="+mj-ea"/>
                <a:cs typeface="+mj-cs"/>
              </a:rPr>
              <a:t>: “CANOVAS Y BARALE S.R.L.”</a:t>
            </a:r>
          </a:p>
        </p:txBody>
      </p:sp>
      <p:pic>
        <p:nvPicPr>
          <p:cNvPr id="6147" name="Picture 3" descr="L:\UTN\5to Año\Proyecto Final\Metalurgica\07_Fotos Metalúrgica\logo_anima_empresa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721675"/>
            <a:ext cx="5515695" cy="2299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043608" y="980728"/>
            <a:ext cx="3822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Procedimientos de Producción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43608" y="3822139"/>
            <a:ext cx="261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Procesos de Calidad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43608" y="2422629"/>
            <a:ext cx="4098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Detalle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Requerimientos de Materia Prima</a:t>
            </a:r>
            <a:endParaRPr lang="es-A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7 Imagen" descr="imagesCA068Y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3" y="4177214"/>
            <a:ext cx="3563888" cy="236301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043608" y="5334307"/>
            <a:ext cx="2011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Generación de </a:t>
            </a:r>
          </a:p>
          <a:p>
            <a:r>
              <a:rPr lang="es-A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Presupuesto</a:t>
            </a:r>
            <a:endParaRPr lang="es-AR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923" y="6093296"/>
            <a:ext cx="492861" cy="49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710987" y="6165304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smtClean="0">
                <a:solidFill>
                  <a:schemeClr val="accent1"/>
                </a:solidFill>
              </a:rPr>
              <a:t>Responsable Compras</a:t>
            </a: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653137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689323" y="465313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12976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15 CuadroTexto"/>
          <p:cNvSpPr txBox="1"/>
          <p:nvPr/>
        </p:nvSpPr>
        <p:spPr>
          <a:xfrm>
            <a:off x="268932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4" grpId="0"/>
      <p:bldP spid="4" grpId="1"/>
      <p:bldP spid="10" grpId="0"/>
      <p:bldP spid="12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403648" y="1484784"/>
            <a:ext cx="476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Confirmación del Pedido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627021"/>
            <a:ext cx="5157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Generar Orden de Compras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	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9 Imagen" descr="3575537-working-togeth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0312" y="980728"/>
            <a:ext cx="1763688" cy="1763688"/>
          </a:xfrm>
          <a:prstGeom prst="rect">
            <a:avLst/>
          </a:prstGeom>
        </p:spPr>
      </p:pic>
      <p:pic>
        <p:nvPicPr>
          <p:cNvPr id="11" name="10 Imagen" descr="canstock58255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238328"/>
            <a:ext cx="1619672" cy="1619672"/>
          </a:xfrm>
          <a:prstGeom prst="rect">
            <a:avLst/>
          </a:prstGeom>
        </p:spPr>
      </p:pic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276872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2276872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429309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89323" y="429309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Compras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1475656" y="3049796"/>
            <a:ext cx="4676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475656" y="1465620"/>
            <a:ext cx="540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Planificación de Producción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547664" y="4869160"/>
            <a:ext cx="4394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Asignar Materia Prima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a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492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9 CuadroTexto"/>
          <p:cNvSpPr txBox="1"/>
          <p:nvPr/>
        </p:nvSpPr>
        <p:spPr>
          <a:xfrm>
            <a:off x="2855003" y="213285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1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1643" y="371703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11 CuadroTexto"/>
          <p:cNvSpPr txBox="1"/>
          <p:nvPr/>
        </p:nvSpPr>
        <p:spPr>
          <a:xfrm>
            <a:off x="2841723" y="371703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3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587727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13 CuadroTexto"/>
          <p:cNvSpPr txBox="1"/>
          <p:nvPr/>
        </p:nvSpPr>
        <p:spPr>
          <a:xfrm>
            <a:off x="2843808" y="5877272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5" name="14 Imagen" descr="imagesCAOOUQY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4221088"/>
            <a:ext cx="2339752" cy="2636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6" name="5 Imagen" descr="1222363635694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3836931"/>
            <a:ext cx="2267744" cy="3021069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331640" y="126876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2492896"/>
            <a:ext cx="50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Listas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03648" y="4005064"/>
            <a:ext cx="342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ETAPAS ATRASADAS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475656" y="5301208"/>
            <a:ext cx="4453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Registrar Fin de Etapas </a:t>
            </a:r>
          </a:p>
          <a:p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    de Producción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7" y="1761621"/>
            <a:ext cx="515251" cy="515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99792" y="177281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4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0178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14 CuadroTexto"/>
          <p:cNvSpPr txBox="1"/>
          <p:nvPr/>
        </p:nvSpPr>
        <p:spPr>
          <a:xfrm>
            <a:off x="2699793" y="321297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6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641941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27785" y="4653136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6298125"/>
            <a:ext cx="515251" cy="5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27785" y="6309320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Producción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331640" y="177281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Inicio de Calidad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403648" y="3789040"/>
            <a:ext cx="550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Procesos Listos para ejecutar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12 Imagen" descr="8055904-check-and-cross-ic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962650"/>
            <a:ext cx="1600200" cy="895350"/>
          </a:xfrm>
          <a:prstGeom prst="rect">
            <a:avLst/>
          </a:prstGeom>
        </p:spPr>
      </p:pic>
      <p:pic>
        <p:nvPicPr>
          <p:cNvPr id="15" name="14 Imagen" descr="canstock71668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152" y="4797152"/>
            <a:ext cx="2060848" cy="2060848"/>
          </a:xfrm>
          <a:prstGeom prst="rect">
            <a:avLst/>
          </a:prstGeom>
        </p:spPr>
      </p:pic>
      <p:pic>
        <p:nvPicPr>
          <p:cNvPr id="16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9243" y="249289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16 CuadroTexto"/>
          <p:cNvSpPr txBox="1"/>
          <p:nvPr/>
        </p:nvSpPr>
        <p:spPr>
          <a:xfrm>
            <a:off x="2689323" y="249289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437112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18 CuadroTexto"/>
          <p:cNvSpPr txBox="1"/>
          <p:nvPr/>
        </p:nvSpPr>
        <p:spPr>
          <a:xfrm>
            <a:off x="2699792" y="443711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Calidad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Demostración</a:t>
            </a:r>
            <a:r>
              <a:rPr lang="en-US" dirty="0" smtClean="0"/>
              <a:t>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827584" y="5229200"/>
            <a:ext cx="325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Cobro de Pedido</a:t>
            </a:r>
            <a:endParaRPr lang="es-AR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43608" y="1412776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Armado del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6 Imagen" descr="fdsg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4934653"/>
            <a:ext cx="2843808" cy="1923347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827584" y="3068960"/>
            <a:ext cx="359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Entrega de Pedido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2132856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8 CuadroTexto"/>
          <p:cNvSpPr txBox="1"/>
          <p:nvPr/>
        </p:nvSpPr>
        <p:spPr>
          <a:xfrm>
            <a:off x="2689323" y="2132856"/>
            <a:ext cx="36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Almacenamiento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0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3933056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10 CuadroTexto"/>
          <p:cNvSpPr txBox="1"/>
          <p:nvPr/>
        </p:nvSpPr>
        <p:spPr>
          <a:xfrm>
            <a:off x="2689323" y="3933056"/>
            <a:ext cx="25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Ventas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12" name="Picture 2" descr="C:\Users\Vicky\Desktop\imagenesPPS\424671A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9243" y="6021288"/>
            <a:ext cx="64807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12 CuadroTexto"/>
          <p:cNvSpPr txBox="1"/>
          <p:nvPr/>
        </p:nvSpPr>
        <p:spPr>
          <a:xfrm>
            <a:off x="2689323" y="6021288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Responsable Finanzas</a:t>
            </a:r>
            <a:endParaRPr lang="es-A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Reportes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2924944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292494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43781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4365104"/>
            <a:ext cx="2265040" cy="226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3347864" y="22768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Reportes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Demostración</a:t>
            </a:r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1948210" y="2204864"/>
            <a:ext cx="2655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s-AR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Módulo </a:t>
            </a:r>
            <a:r>
              <a:rPr lang="es-AR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  <a:cs typeface="Calibri" pitchFamily="34" charset="0"/>
              </a:rPr>
              <a:t>weB</a:t>
            </a:r>
            <a:endParaRPr lang="es-AR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 descr="C:\Users\Vicky\Desktop\imagenesPPS\424671A01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845" y="3068960"/>
            <a:ext cx="648072" cy="6480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4 CuadroTexto"/>
          <p:cNvSpPr txBox="1"/>
          <p:nvPr/>
        </p:nvSpPr>
        <p:spPr>
          <a:xfrm>
            <a:off x="3593925" y="3068960"/>
            <a:ext cx="238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Administrador Web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1"/>
                </a:solidFill>
              </a:rPr>
              <a:t>Cliente Web</a:t>
            </a:r>
            <a:endParaRPr lang="es-AR" b="1" dirty="0">
              <a:solidFill>
                <a:schemeClr val="accent1"/>
              </a:solidFill>
            </a:endParaRPr>
          </a:p>
        </p:txBody>
      </p:sp>
      <p:pic>
        <p:nvPicPr>
          <p:cNvPr id="6" name="5 Imagen" descr="canstock3016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4662264"/>
            <a:ext cx="2195736" cy="2195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626469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54461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525658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68863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612068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5328592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88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CCC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2" grpId="0" animBg="1"/>
      <p:bldP spid="8811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27127" y="4283804"/>
            <a:ext cx="23286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Lorena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Barale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499992" y="5949280"/>
            <a:ext cx="283270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Victoria </a:t>
            </a:r>
            <a:r>
              <a:rPr lang="es-AR" b="1" dirty="0" err="1" smtClean="0">
                <a:ln/>
                <a:solidFill>
                  <a:schemeClr val="accent3"/>
                </a:solidFill>
              </a:rPr>
              <a:t>Merdine</a:t>
            </a:r>
            <a:endParaRPr lang="es-AR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779855" y="4221088"/>
            <a:ext cx="254467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Leandro Molina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051720" y="5949280"/>
            <a:ext cx="2760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AR" b="1" dirty="0" smtClean="0">
                <a:ln/>
                <a:solidFill>
                  <a:schemeClr val="accent3"/>
                </a:solidFill>
              </a:rPr>
              <a:t>Mariana Enrico</a:t>
            </a:r>
            <a:endParaRPr lang="es-AR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6" name="15 Imagen" descr="foto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5076" y="3861048"/>
            <a:ext cx="1626567" cy="1809841"/>
          </a:xfrm>
          <a:prstGeom prst="rect">
            <a:avLst/>
          </a:prstGeom>
        </p:spPr>
      </p:pic>
      <p:pic>
        <p:nvPicPr>
          <p:cNvPr id="17" name="16 Imagen" descr="ni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2060848"/>
            <a:ext cx="1800805" cy="1836825"/>
          </a:xfrm>
          <a:prstGeom prst="rect">
            <a:avLst/>
          </a:prstGeom>
        </p:spPr>
      </p:pic>
      <p:pic>
        <p:nvPicPr>
          <p:cNvPr id="18" name="17 Imagen" descr="vic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3861048"/>
            <a:ext cx="1617070" cy="1803104"/>
          </a:xfrm>
          <a:prstGeom prst="rect">
            <a:avLst/>
          </a:prstGeom>
        </p:spPr>
      </p:pic>
      <p:pic>
        <p:nvPicPr>
          <p:cNvPr id="19" name="18 Imagen" descr="sddsds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2136315"/>
            <a:ext cx="1863466" cy="1796741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2483768" y="2204864"/>
            <a:ext cx="417646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¿Quiénes somos?</a:t>
            </a:r>
            <a:endParaRPr lang="es-AR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Despliegue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670618" y="-486528"/>
            <a:ext cx="5730756" cy="856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s-AR" dirty="0"/>
          </a:p>
        </p:txBody>
      </p:sp>
      <p:pic>
        <p:nvPicPr>
          <p:cNvPr id="4" name="3 Imagen" descr="layout con PC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06426"/>
            <a:ext cx="9144000" cy="2645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17 Imagen" descr="logo-e12706108327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84984"/>
            <a:ext cx="2850317" cy="13681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endParaRPr lang="es-AR" dirty="0"/>
          </a:p>
        </p:txBody>
      </p:sp>
      <p:pic>
        <p:nvPicPr>
          <p:cNvPr id="8" name="7 Imagen" descr="fde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800" y="3645024"/>
            <a:ext cx="2376264" cy="1872540"/>
          </a:xfrm>
          <a:prstGeom prst="rect">
            <a:avLst/>
          </a:prstGeom>
        </p:spPr>
      </p:pic>
      <p:pic>
        <p:nvPicPr>
          <p:cNvPr id="9" name="8 Imagen" descr="fds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184" y="5104119"/>
            <a:ext cx="2771800" cy="1753881"/>
          </a:xfrm>
          <a:prstGeom prst="rect">
            <a:avLst/>
          </a:prstGeom>
        </p:spPr>
      </p:pic>
      <p:pic>
        <p:nvPicPr>
          <p:cNvPr id="10" name="9 Imagen" descr="hjkl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221088"/>
            <a:ext cx="3460620" cy="676213"/>
          </a:xfrm>
          <a:prstGeom prst="rect">
            <a:avLst/>
          </a:prstGeom>
        </p:spPr>
      </p:pic>
      <p:pic>
        <p:nvPicPr>
          <p:cNvPr id="11" name="10 Imagen" descr="hnlk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5776" y="1772816"/>
            <a:ext cx="1926835" cy="1728192"/>
          </a:xfrm>
          <a:prstGeom prst="rect">
            <a:avLst/>
          </a:prstGeom>
        </p:spPr>
      </p:pic>
      <p:pic>
        <p:nvPicPr>
          <p:cNvPr id="12" name="11 Imagen" descr="imagesCABQLJ2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528" y="1196752"/>
            <a:ext cx="2143125" cy="2143125"/>
          </a:xfrm>
          <a:prstGeom prst="rect">
            <a:avLst/>
          </a:prstGeom>
        </p:spPr>
      </p:pic>
      <p:pic>
        <p:nvPicPr>
          <p:cNvPr id="13" name="12 Imagen" descr="imagesCAMOOUNF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6056" y="2204864"/>
            <a:ext cx="2447925" cy="1866900"/>
          </a:xfrm>
          <a:prstGeom prst="rect">
            <a:avLst/>
          </a:prstGeom>
        </p:spPr>
      </p:pic>
      <p:pic>
        <p:nvPicPr>
          <p:cNvPr id="14" name="13 Imagen" descr="untitled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5808" y="1124744"/>
            <a:ext cx="1728192" cy="1728192"/>
          </a:xfrm>
          <a:prstGeom prst="rect">
            <a:avLst/>
          </a:prstGeom>
        </p:spPr>
      </p:pic>
      <p:pic>
        <p:nvPicPr>
          <p:cNvPr id="15" name="14 Imagen" descr="untitle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520" y="4509120"/>
            <a:ext cx="2133600" cy="2143125"/>
          </a:xfrm>
          <a:prstGeom prst="rect">
            <a:avLst/>
          </a:prstGeom>
        </p:spPr>
      </p:pic>
      <p:pic>
        <p:nvPicPr>
          <p:cNvPr id="16" name="15 Imagen" descr="apache-tomcat_logo_nomatte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9832" y="5629275"/>
            <a:ext cx="2552700" cy="1228725"/>
          </a:xfrm>
          <a:prstGeom prst="rect">
            <a:avLst/>
          </a:prstGeom>
        </p:spPr>
      </p:pic>
      <p:pic>
        <p:nvPicPr>
          <p:cNvPr id="17" name="16 Imagen" descr="jsf_logo.g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6016" y="908720"/>
            <a:ext cx="2337048" cy="1051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714348" y="2214554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AR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Preguntas?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1714480" y="2786058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Gracias!</a:t>
            </a:r>
            <a:endParaRPr lang="es-AR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1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88145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24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88117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88138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88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16" grpId="0" animBg="1"/>
      <p:bldP spid="881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8929718" cy="668360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Empresa</a:t>
            </a:r>
            <a:r>
              <a:rPr lang="en-US" dirty="0" smtClean="0"/>
              <a:t>: CANOVAS Y BARALE S.R.L.</a:t>
            </a: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 bwMode="white">
          <a:xfrm>
            <a:off x="500034" y="92867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CANOVAS Y BARALE S.R.L.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10 Marcador de contenido" descr="DSC0166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249503">
            <a:off x="5022689" y="828503"/>
            <a:ext cx="3936206" cy="5248275"/>
          </a:xfrm>
        </p:spPr>
      </p:pic>
      <p:pic>
        <p:nvPicPr>
          <p:cNvPr id="8" name="Picture 2" descr="D:\Mis documentos\facultad\5to año\Proyecto Final\Repositorio\07_Fotos Metalúrgica\DSC016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57913">
            <a:off x="574915" y="857082"/>
            <a:ext cx="4786036" cy="3220524"/>
          </a:xfrm>
          <a:prstGeom prst="rect">
            <a:avLst/>
          </a:prstGeom>
          <a:noFill/>
        </p:spPr>
      </p:pic>
      <p:pic>
        <p:nvPicPr>
          <p:cNvPr id="6" name="5 Imagen" descr="DSC016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136546">
            <a:off x="5107436" y="3968093"/>
            <a:ext cx="4134854" cy="3101140"/>
          </a:xfrm>
          <a:prstGeom prst="rect">
            <a:avLst/>
          </a:prstGeom>
        </p:spPr>
      </p:pic>
      <p:pic>
        <p:nvPicPr>
          <p:cNvPr id="9" name="8 Imagen" descr="DSC0164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1676"/>
            <a:ext cx="3888432" cy="29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white">
          <a:xfrm>
            <a:off x="457200" y="70408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 de la Organización</a:t>
            </a:r>
            <a:endParaRPr kumimoji="0" lang="es-AR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42844" y="1785926"/>
            <a:ext cx="521497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Fabricar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comercializar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todo tipo de piezas </a:t>
            </a:r>
            <a:r>
              <a:rPr kumimoji="0" lang="es-AR" sz="2800" b="1" i="0" u="none" strike="noStrike" kern="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metalúrgicas</a:t>
            </a:r>
            <a:r>
              <a:rPr kumimoji="0" lang="es-AR" sz="2800" b="1" i="0" u="none" strike="noStrike" kern="0" cap="none" spc="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A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abastecer a los mercados agroindustriales, automotriz y vial fundamentalmente.</a:t>
            </a:r>
          </a:p>
        </p:txBody>
      </p:sp>
      <p:pic>
        <p:nvPicPr>
          <p:cNvPr id="8" name="7 Imagen" descr="go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2132" y="1571612"/>
            <a:ext cx="3430580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de la </a:t>
            </a:r>
            <a:r>
              <a:rPr lang="en-US" dirty="0" err="1" smtClean="0"/>
              <a:t>Organización</a:t>
            </a:r>
            <a:endParaRPr lang="es-AR" dirty="0"/>
          </a:p>
        </p:txBody>
      </p:sp>
      <p:pic>
        <p:nvPicPr>
          <p:cNvPr id="9" name="8 Imagen" descr="e432wrdews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16250" y="0"/>
            <a:ext cx="1427750" cy="3714752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s-AR" dirty="0">
              <a:solidFill>
                <a:srgbClr val="FF0000"/>
              </a:solidFill>
            </a:endParaRPr>
          </a:p>
        </p:txBody>
      </p:sp>
      <p:graphicFrame>
        <p:nvGraphicFramePr>
          <p:cNvPr id="6" name="5 Diagrama"/>
          <p:cNvGraphicFramePr/>
          <p:nvPr/>
        </p:nvGraphicFramePr>
        <p:xfrm>
          <a:off x="-324544" y="1844824"/>
          <a:ext cx="986509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53 Imagen" descr="canstock52438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0272" y="5373216"/>
            <a:ext cx="1484784" cy="1484784"/>
          </a:xfrm>
          <a:prstGeom prst="rect">
            <a:avLst/>
          </a:prstGeom>
        </p:spPr>
      </p:pic>
      <p:pic>
        <p:nvPicPr>
          <p:cNvPr id="41" name="40 Imagen" descr="Empre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3" y="3268203"/>
            <a:ext cx="1905770" cy="952885"/>
          </a:xfrm>
          <a:prstGeom prst="rect">
            <a:avLst/>
          </a:prstGeom>
        </p:spPr>
      </p:pic>
      <p:pic>
        <p:nvPicPr>
          <p:cNvPr id="17" name="16 Imagen" descr="canstock617075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3861048"/>
            <a:ext cx="966832" cy="96683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Procesos de Negocio</a:t>
            </a:r>
            <a:endParaRPr lang="es-AR" dirty="0"/>
          </a:p>
        </p:txBody>
      </p:sp>
      <p:pic>
        <p:nvPicPr>
          <p:cNvPr id="6" name="5 Imagen" descr="3575537-working-togeth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43800" y="3212976"/>
            <a:ext cx="1600200" cy="1600200"/>
          </a:xfrm>
          <a:prstGeom prst="rect">
            <a:avLst/>
          </a:prstGeom>
        </p:spPr>
      </p:pic>
      <p:sp>
        <p:nvSpPr>
          <p:cNvPr id="7" name="6 Flecha derecha"/>
          <p:cNvSpPr/>
          <p:nvPr/>
        </p:nvSpPr>
        <p:spPr>
          <a:xfrm>
            <a:off x="1619672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12 Imagen" descr="canstock550148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3968" y="1268760"/>
            <a:ext cx="881104" cy="1295742"/>
          </a:xfrm>
          <a:prstGeom prst="rect">
            <a:avLst/>
          </a:prstGeom>
        </p:spPr>
      </p:pic>
      <p:pic>
        <p:nvPicPr>
          <p:cNvPr id="14" name="13 Imagen" descr="canstock582554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3068960"/>
            <a:ext cx="984998" cy="984998"/>
          </a:xfrm>
          <a:prstGeom prst="rect">
            <a:avLst/>
          </a:prstGeom>
        </p:spPr>
      </p:pic>
      <p:pic>
        <p:nvPicPr>
          <p:cNvPr id="15" name="14 Imagen" descr="canstock599083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1760" y="1484784"/>
            <a:ext cx="1182244" cy="930032"/>
          </a:xfrm>
          <a:prstGeom prst="rect">
            <a:avLst/>
          </a:prstGeom>
        </p:spPr>
      </p:pic>
      <p:pic>
        <p:nvPicPr>
          <p:cNvPr id="19" name="18 Imagen" descr="canstock618817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12" y="5085184"/>
            <a:ext cx="1115848" cy="1371944"/>
          </a:xfrm>
          <a:prstGeom prst="rect">
            <a:avLst/>
          </a:prstGeom>
        </p:spPr>
      </p:pic>
      <p:pic>
        <p:nvPicPr>
          <p:cNvPr id="20" name="19 Imagen" descr="canstock619528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23728" y="5665275"/>
            <a:ext cx="890568" cy="1192725"/>
          </a:xfrm>
          <a:prstGeom prst="rect">
            <a:avLst/>
          </a:prstGeom>
        </p:spPr>
      </p:pic>
      <p:pic>
        <p:nvPicPr>
          <p:cNvPr id="21" name="20 Imagen" descr="canstock6793597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144" y="1484784"/>
            <a:ext cx="972304" cy="1121889"/>
          </a:xfrm>
          <a:prstGeom prst="rect">
            <a:avLst/>
          </a:prstGeom>
        </p:spPr>
      </p:pic>
      <p:pic>
        <p:nvPicPr>
          <p:cNvPr id="23" name="22 Imagen" descr="canstock701361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9751" y="2852983"/>
            <a:ext cx="1151455" cy="867429"/>
          </a:xfrm>
          <a:prstGeom prst="rect">
            <a:avLst/>
          </a:prstGeom>
        </p:spPr>
      </p:pic>
      <p:sp>
        <p:nvSpPr>
          <p:cNvPr id="27" name="26 Flecha derecha"/>
          <p:cNvSpPr/>
          <p:nvPr/>
        </p:nvSpPr>
        <p:spPr>
          <a:xfrm>
            <a:off x="36358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7 Flecha derecha"/>
          <p:cNvSpPr/>
          <p:nvPr/>
        </p:nvSpPr>
        <p:spPr>
          <a:xfrm>
            <a:off x="5436096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Flecha derecha"/>
          <p:cNvSpPr/>
          <p:nvPr/>
        </p:nvSpPr>
        <p:spPr>
          <a:xfrm>
            <a:off x="6804248" y="184482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9 Imagen" descr="canstock4270980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8344" y="1119075"/>
            <a:ext cx="1224136" cy="1445829"/>
          </a:xfrm>
          <a:prstGeom prst="rect">
            <a:avLst/>
          </a:prstGeom>
        </p:spPr>
      </p:pic>
      <p:pic>
        <p:nvPicPr>
          <p:cNvPr id="18" name="17 Imagen" descr="canstock617563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928" y="5085184"/>
            <a:ext cx="923072" cy="879996"/>
          </a:xfrm>
          <a:prstGeom prst="rect">
            <a:avLst/>
          </a:prstGeom>
        </p:spPr>
      </p:pic>
      <p:sp>
        <p:nvSpPr>
          <p:cNvPr id="30" name="29 Flecha derecha"/>
          <p:cNvSpPr/>
          <p:nvPr/>
        </p:nvSpPr>
        <p:spPr>
          <a:xfrm rot="5400000">
            <a:off x="8028384" y="2564904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30 Imagen" descr="canstock3796546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3202531"/>
            <a:ext cx="1455083" cy="1018557"/>
          </a:xfrm>
          <a:prstGeom prst="rect">
            <a:avLst/>
          </a:prstGeom>
        </p:spPr>
      </p:pic>
      <p:pic>
        <p:nvPicPr>
          <p:cNvPr id="36" name="35 Imagen" descr="canstock6564380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1124744"/>
            <a:ext cx="1224136" cy="1224136"/>
          </a:xfrm>
          <a:prstGeom prst="rect">
            <a:avLst/>
          </a:prstGeom>
        </p:spPr>
      </p:pic>
      <p:sp>
        <p:nvSpPr>
          <p:cNvPr id="38" name="37 Flecha derecha"/>
          <p:cNvSpPr/>
          <p:nvPr/>
        </p:nvSpPr>
        <p:spPr>
          <a:xfrm rot="10800000">
            <a:off x="7308304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38 Flecha derecha"/>
          <p:cNvSpPr/>
          <p:nvPr/>
        </p:nvSpPr>
        <p:spPr>
          <a:xfrm rot="10800000">
            <a:off x="5868144" y="3772259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39 Imagen" descr="8055904-check-and-cross-icons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520" y="6278066"/>
            <a:ext cx="956724" cy="535310"/>
          </a:xfrm>
          <a:prstGeom prst="rect">
            <a:avLst/>
          </a:prstGeom>
        </p:spPr>
      </p:pic>
      <p:pic>
        <p:nvPicPr>
          <p:cNvPr id="43" name="42 Imagen" descr="iconos_fil_factoraje.gif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08" y="980728"/>
            <a:ext cx="756592" cy="756592"/>
          </a:xfrm>
          <a:prstGeom prst="rect">
            <a:avLst/>
          </a:prstGeom>
        </p:spPr>
      </p:pic>
      <p:sp>
        <p:nvSpPr>
          <p:cNvPr id="44" name="43 Flecha derecha"/>
          <p:cNvSpPr/>
          <p:nvPr/>
        </p:nvSpPr>
        <p:spPr>
          <a:xfrm rot="11681378">
            <a:off x="3544735" y="3432381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44 Flecha derecha"/>
          <p:cNvSpPr/>
          <p:nvPr/>
        </p:nvSpPr>
        <p:spPr>
          <a:xfrm rot="10056536">
            <a:off x="3544735" y="408045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6" name="45 Imagen" descr="DSC0165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8631" y="3792421"/>
            <a:ext cx="699542" cy="932723"/>
          </a:xfrm>
          <a:prstGeom prst="rect">
            <a:avLst/>
          </a:prstGeom>
        </p:spPr>
      </p:pic>
      <p:sp>
        <p:nvSpPr>
          <p:cNvPr id="47" name="46 Flecha derecha"/>
          <p:cNvSpPr/>
          <p:nvPr/>
        </p:nvSpPr>
        <p:spPr>
          <a:xfrm rot="10800000">
            <a:off x="1835696" y="371703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47 Flecha derecha"/>
          <p:cNvSpPr/>
          <p:nvPr/>
        </p:nvSpPr>
        <p:spPr>
          <a:xfrm rot="5400000">
            <a:off x="395536" y="4437112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49 Flecha derecha"/>
          <p:cNvSpPr/>
          <p:nvPr/>
        </p:nvSpPr>
        <p:spPr>
          <a:xfrm>
            <a:off x="1403648" y="5949280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15 Imagen" descr="canstock6128398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27784" y="5301208"/>
            <a:ext cx="1044824" cy="1044824"/>
          </a:xfrm>
          <a:prstGeom prst="rect">
            <a:avLst/>
          </a:prstGeom>
        </p:spPr>
      </p:pic>
      <p:pic>
        <p:nvPicPr>
          <p:cNvPr id="51" name="50 Imagen" descr="canstock3266532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624" y="2996952"/>
            <a:ext cx="581784" cy="727230"/>
          </a:xfrm>
          <a:prstGeom prst="rect">
            <a:avLst/>
          </a:prstGeom>
        </p:spPr>
      </p:pic>
      <p:sp>
        <p:nvSpPr>
          <p:cNvPr id="52" name="51 Flecha derecha"/>
          <p:cNvSpPr/>
          <p:nvPr/>
        </p:nvSpPr>
        <p:spPr>
          <a:xfrm>
            <a:off x="637220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52 Flecha derecha"/>
          <p:cNvSpPr/>
          <p:nvPr/>
        </p:nvSpPr>
        <p:spPr>
          <a:xfrm>
            <a:off x="3851920" y="6021288"/>
            <a:ext cx="504056" cy="2160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5" name="54 Imagen" descr="images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99992" y="5373216"/>
            <a:ext cx="1714159" cy="1283965"/>
          </a:xfrm>
          <a:prstGeom prst="rect">
            <a:avLst/>
          </a:prstGeom>
        </p:spPr>
      </p:pic>
      <p:sp>
        <p:nvSpPr>
          <p:cNvPr id="56" name="55 CuadroTexto"/>
          <p:cNvSpPr txBox="1"/>
          <p:nvPr/>
        </p:nvSpPr>
        <p:spPr>
          <a:xfrm>
            <a:off x="395536" y="908720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411760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4124518" y="90872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5878995" y="908720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7819750" y="908720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1" name="60 CuadroTexto"/>
          <p:cNvSpPr txBox="1"/>
          <p:nvPr/>
        </p:nvSpPr>
        <p:spPr>
          <a:xfrm>
            <a:off x="7903489" y="2924944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6300192" y="2636912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Compras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4139952" y="2564904"/>
            <a:ext cx="1434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accent1"/>
                </a:solidFill>
              </a:rPr>
              <a:t>Trabajos </a:t>
            </a:r>
          </a:p>
          <a:p>
            <a:pPr algn="ctr"/>
            <a:r>
              <a:rPr lang="es-AR" sz="1600" b="1" dirty="0" err="1" smtClean="0">
                <a:solidFill>
                  <a:schemeClr val="accent1"/>
                </a:solidFill>
              </a:rPr>
              <a:t>Tercerizados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339752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5" name="64 CuadroTexto"/>
          <p:cNvSpPr txBox="1"/>
          <p:nvPr/>
        </p:nvSpPr>
        <p:spPr>
          <a:xfrm>
            <a:off x="251520" y="258639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Producción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179512" y="481863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Calidad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2051720" y="496265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Almacenamiento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4860032" y="5013176"/>
            <a:ext cx="844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Ventas</a:t>
            </a:r>
            <a:endParaRPr lang="es-AR" sz="1600" b="1" dirty="0">
              <a:solidFill>
                <a:schemeClr val="accent1"/>
              </a:solidFill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7308304" y="5085184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 smtClean="0">
                <a:solidFill>
                  <a:schemeClr val="accent1"/>
                </a:solidFill>
              </a:rPr>
              <a:t>Finanzas</a:t>
            </a:r>
            <a:endParaRPr lang="es-AR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39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Temario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1660525" y="794321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s-AR"/>
          </a:p>
        </p:txBody>
      </p:sp>
      <p:sp>
        <p:nvSpPr>
          <p:cNvPr id="88110" name="AutoShape 46"/>
          <p:cNvSpPr>
            <a:spLocks noChangeArrowheads="1"/>
          </p:cNvSpPr>
          <p:nvPr/>
        </p:nvSpPr>
        <p:spPr bwMode="ltGray">
          <a:xfrm rot="5400000">
            <a:off x="-2422526" y="1546796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AR"/>
          </a:p>
        </p:txBody>
      </p:sp>
      <p:sp>
        <p:nvSpPr>
          <p:cNvPr id="88112" name="AutoShape 48"/>
          <p:cNvSpPr>
            <a:spLocks noChangeArrowheads="1"/>
          </p:cNvSpPr>
          <p:nvPr/>
        </p:nvSpPr>
        <p:spPr bwMode="gray">
          <a:xfrm>
            <a:off x="1187624" y="5805264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Despliegue</a:t>
            </a:r>
            <a:r>
              <a:rPr lang="en-US" b="1" dirty="0" smtClean="0">
                <a:solidFill>
                  <a:schemeClr val="tx2"/>
                </a:solidFill>
              </a:rPr>
              <a:t> y </a:t>
            </a:r>
            <a:r>
              <a:rPr lang="en-US" b="1" dirty="0" err="1" smtClean="0">
                <a:solidFill>
                  <a:schemeClr val="tx2"/>
                </a:solidFill>
              </a:rPr>
              <a:t>Herramientas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Utilizadas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3" name="AutoShape 49"/>
          <p:cNvSpPr>
            <a:spLocks noChangeArrowheads="1"/>
          </p:cNvSpPr>
          <p:nvPr/>
        </p:nvSpPr>
        <p:spPr bwMode="gray">
          <a:xfrm>
            <a:off x="2051720" y="4869160"/>
            <a:ext cx="504056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Demostración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8114" name="AutoShape 50"/>
          <p:cNvSpPr>
            <a:spLocks noChangeArrowheads="1"/>
          </p:cNvSpPr>
          <p:nvPr/>
        </p:nvSpPr>
        <p:spPr bwMode="gray">
          <a:xfrm>
            <a:off x="2411760" y="2996952"/>
            <a:ext cx="482453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2123728" y="3068960"/>
            <a:ext cx="381000" cy="381000"/>
            <a:chOff x="2078" y="1680"/>
            <a:chExt cx="1615" cy="1615"/>
          </a:xfrm>
        </p:grpSpPr>
        <p:sp>
          <p:nvSpPr>
            <p:cNvPr id="881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34" name="Oval 7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36" name="Oval 7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1835696" y="4941168"/>
            <a:ext cx="355600" cy="381000"/>
            <a:chOff x="2078" y="1680"/>
            <a:chExt cx="1615" cy="1615"/>
          </a:xfrm>
        </p:grpSpPr>
        <p:sp>
          <p:nvSpPr>
            <p:cNvPr id="8814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8" name="Oval 8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50" name="Oval 8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5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899592" y="5877272"/>
            <a:ext cx="381000" cy="381000"/>
            <a:chOff x="2078" y="1680"/>
            <a:chExt cx="1615" cy="1615"/>
          </a:xfrm>
        </p:grpSpPr>
        <p:sp>
          <p:nvSpPr>
            <p:cNvPr id="49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56" name="AutoShape 51"/>
          <p:cNvSpPr>
            <a:spLocks noChangeArrowheads="1"/>
          </p:cNvSpPr>
          <p:nvPr/>
        </p:nvSpPr>
        <p:spPr bwMode="gray">
          <a:xfrm>
            <a:off x="1835696" y="2060848"/>
            <a:ext cx="5184576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smtClean="0">
                <a:solidFill>
                  <a:schemeClr val="tx2"/>
                </a:solidFill>
              </a:rPr>
              <a:t>Problemas </a:t>
            </a:r>
            <a:r>
              <a:rPr lang="en-US" b="1" dirty="0" err="1" smtClean="0">
                <a:solidFill>
                  <a:schemeClr val="tx2"/>
                </a:solidFill>
              </a:rPr>
              <a:t>Detectados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1547664" y="2132856"/>
            <a:ext cx="381000" cy="381000"/>
            <a:chOff x="2078" y="1680"/>
            <a:chExt cx="1615" cy="1615"/>
          </a:xfrm>
        </p:grpSpPr>
        <p:sp>
          <p:nvSpPr>
            <p:cNvPr id="8812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7" name="Oval 6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9" name="Oval 6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3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88116" name="AutoShape 52"/>
          <p:cNvSpPr>
            <a:spLocks noChangeArrowheads="1"/>
          </p:cNvSpPr>
          <p:nvPr/>
        </p:nvSpPr>
        <p:spPr bwMode="gray">
          <a:xfrm>
            <a:off x="971600" y="1268760"/>
            <a:ext cx="576064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Presentación</a:t>
            </a:r>
            <a:r>
              <a:rPr lang="en-US" b="1" dirty="0" smtClean="0">
                <a:solidFill>
                  <a:schemeClr val="tx2"/>
                </a:solidFill>
              </a:rPr>
              <a:t> de la </a:t>
            </a:r>
            <a:r>
              <a:rPr lang="en-US" b="1" dirty="0" err="1" smtClean="0">
                <a:solidFill>
                  <a:schemeClr val="tx2"/>
                </a:solidFill>
              </a:rPr>
              <a:t>Organización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83568" y="1412776"/>
            <a:ext cx="381000" cy="381000"/>
            <a:chOff x="2078" y="1680"/>
            <a:chExt cx="1615" cy="1615"/>
          </a:xfrm>
        </p:grpSpPr>
        <p:sp>
          <p:nvSpPr>
            <p:cNvPr id="88118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19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20" name="Oval 56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1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22" name="Oval 58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23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7" name="AutoShape 50"/>
          <p:cNvSpPr>
            <a:spLocks noChangeArrowheads="1"/>
          </p:cNvSpPr>
          <p:nvPr/>
        </p:nvSpPr>
        <p:spPr bwMode="gray">
          <a:xfrm>
            <a:off x="2411760" y="4005064"/>
            <a:ext cx="4896544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Modulos</a:t>
            </a:r>
            <a:r>
              <a:rPr lang="en-US" b="1" dirty="0" smtClean="0">
                <a:solidFill>
                  <a:schemeClr val="tx2"/>
                </a:solidFill>
              </a:rPr>
              <a:t> de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2123728" y="4077072"/>
            <a:ext cx="381000" cy="381000"/>
            <a:chOff x="2078" y="1680"/>
            <a:chExt cx="1615" cy="1615"/>
          </a:xfrm>
        </p:grpSpPr>
        <p:sp>
          <p:nvSpPr>
            <p:cNvPr id="88139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0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8141" name="Oval 7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2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AR"/>
            </a:p>
          </p:txBody>
        </p:sp>
        <p:sp>
          <p:nvSpPr>
            <p:cNvPr id="88143" name="Oval 7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  <p:sp>
          <p:nvSpPr>
            <p:cNvPr id="88144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s-AR"/>
            </a:p>
          </p:txBody>
        </p:sp>
      </p:grpSp>
      <p:sp>
        <p:nvSpPr>
          <p:cNvPr id="98" name="97 Rectángulo"/>
          <p:cNvSpPr/>
          <p:nvPr/>
        </p:nvSpPr>
        <p:spPr>
          <a:xfrm>
            <a:off x="2555776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solidFill>
                  <a:schemeClr val="tx2"/>
                </a:solidFill>
              </a:rPr>
              <a:t>Propuesta</a:t>
            </a:r>
            <a:r>
              <a:rPr lang="en-US" b="1" dirty="0" smtClean="0">
                <a:solidFill>
                  <a:schemeClr val="tx2"/>
                </a:solidFill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</a:rPr>
              <a:t>MetalSoft</a:t>
            </a:r>
            <a:endParaRPr lang="en-US" b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20gl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020TGp_general_diagram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020TGp_general_diagram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399D72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ECCBC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2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3556A7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AEB4D0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020TGp_general_diagram 3">
        <a:dk1>
          <a:srgbClr val="1D528D"/>
        </a:dk1>
        <a:lt1>
          <a:srgbClr val="FFFFFF"/>
        </a:lt1>
        <a:dk2>
          <a:srgbClr val="000000"/>
        </a:dk2>
        <a:lt2>
          <a:srgbClr val="B2B2B2"/>
        </a:lt2>
        <a:accent1>
          <a:srgbClr val="1B9AD9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BCAE9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cdb2004c020gl</Template>
  <TotalTime>1966</TotalTime>
  <Words>544</Words>
  <Application>Microsoft Office PowerPoint</Application>
  <PresentationFormat>Presentación en pantalla (4:3)</PresentationFormat>
  <Paragraphs>221</Paragraphs>
  <Slides>34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cdb2004c020gl</vt:lpstr>
      <vt:lpstr>Diapositiva 1</vt:lpstr>
      <vt:lpstr>Proyecto: METALSOFT</vt:lpstr>
      <vt:lpstr>Diapositiva 3</vt:lpstr>
      <vt:lpstr>Temario</vt:lpstr>
      <vt:lpstr>La Empresa: CANOVAS Y BARALE S.R.L.</vt:lpstr>
      <vt:lpstr>Objetivo de La Organización</vt:lpstr>
      <vt:lpstr>Estructura de la Organización</vt:lpstr>
      <vt:lpstr>Procesos de Negocio</vt:lpstr>
      <vt:lpstr>Temario</vt:lpstr>
      <vt:lpstr>Diapositiva 10</vt:lpstr>
      <vt:lpstr>Temario</vt:lpstr>
      <vt:lpstr>Diapositiva 12</vt:lpstr>
      <vt:lpstr>Objetivo del Sistema</vt:lpstr>
      <vt:lpstr>Ventajas de MetalSoft</vt:lpstr>
      <vt:lpstr>Temario</vt:lpstr>
      <vt:lpstr>Diapositiva 16</vt:lpstr>
      <vt:lpstr>Temario</vt:lpstr>
      <vt:lpstr>Demostración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 </vt:lpstr>
      <vt:lpstr>Demostración</vt:lpstr>
      <vt:lpstr>Demostración</vt:lpstr>
      <vt:lpstr>Demostración</vt:lpstr>
      <vt:lpstr>Temario</vt:lpstr>
      <vt:lpstr>Diagrama de Despliegue</vt:lpstr>
      <vt:lpstr>Layout</vt:lpstr>
      <vt:lpstr>Herramientas Utilizadas </vt:lpstr>
      <vt:lpstr>Diapositiva 33</vt:lpstr>
      <vt:lpstr>Diapositiva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Lorena</dc:creator>
  <cp:lastModifiedBy>Lorreine Prescott</cp:lastModifiedBy>
  <cp:revision>210</cp:revision>
  <dcterms:created xsi:type="dcterms:W3CDTF">2010-04-20T01:47:56Z</dcterms:created>
  <dcterms:modified xsi:type="dcterms:W3CDTF">2011-11-20T22:09:44Z</dcterms:modified>
</cp:coreProperties>
</file>